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firstSlideNum="5" strictFirstAndLastChars="0" saveSubsetFonts="1">
  <p:sldMasterIdLst>
    <p:sldMasterId id="2147483707" r:id="rId3"/>
    <p:sldMasterId id="214748370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Archivo Light"/>
      <p:regular r:id="rId37"/>
      <p:bold r:id="rId38"/>
      <p:italic r:id="rId39"/>
      <p:boldItalic r:id="rId40"/>
    </p:embeddedFont>
    <p:embeddedFont>
      <p:font typeface="Roboto Mono"/>
      <p:regular r:id="rId41"/>
      <p:bold r:id="rId42"/>
      <p:italic r:id="rId43"/>
      <p:boldItalic r:id="rId44"/>
    </p:embeddedFont>
    <p:embeddedFont>
      <p:font typeface="Archivo"/>
      <p:regular r:id="rId45"/>
      <p:bold r:id="rId46"/>
      <p:italic r:id="rId47"/>
      <p:boldItalic r:id="rId48"/>
    </p:embeddedFont>
    <p:embeddedFont>
      <p:font typeface="Archivo SemiBold"/>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rchivoLight-boldItalic.fntdata"/><Relationship Id="rId42" Type="http://schemas.openxmlformats.org/officeDocument/2006/relationships/font" Target="fonts/RobotoMono-bold.fntdata"/><Relationship Id="rId41" Type="http://schemas.openxmlformats.org/officeDocument/2006/relationships/font" Target="fonts/RobotoMono-regular.fntdata"/><Relationship Id="rId44" Type="http://schemas.openxmlformats.org/officeDocument/2006/relationships/font" Target="fonts/RobotoMono-boldItalic.fntdata"/><Relationship Id="rId43" Type="http://schemas.openxmlformats.org/officeDocument/2006/relationships/font" Target="fonts/RobotoMono-italic.fntdata"/><Relationship Id="rId46" Type="http://schemas.openxmlformats.org/officeDocument/2006/relationships/font" Target="fonts/Archivo-bold.fntdata"/><Relationship Id="rId45" Type="http://schemas.openxmlformats.org/officeDocument/2006/relationships/font" Target="fonts/Archiv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Archivo-boldItalic.fntdata"/><Relationship Id="rId47" Type="http://schemas.openxmlformats.org/officeDocument/2006/relationships/font" Target="fonts/Archivo-italic.fntdata"/><Relationship Id="rId49" Type="http://schemas.openxmlformats.org/officeDocument/2006/relationships/font" Target="fonts/ArchivoSemiBo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ArchivoLight-regular.fntdata"/><Relationship Id="rId36" Type="http://schemas.openxmlformats.org/officeDocument/2006/relationships/slide" Target="slides/slide31.xml"/><Relationship Id="rId39" Type="http://schemas.openxmlformats.org/officeDocument/2006/relationships/font" Target="fonts/ArchivoLight-italic.fntdata"/><Relationship Id="rId38" Type="http://schemas.openxmlformats.org/officeDocument/2006/relationships/font" Target="fonts/ArchivoLight-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rchivoSemiBold-italic.fntdata"/><Relationship Id="rId50" Type="http://schemas.openxmlformats.org/officeDocument/2006/relationships/font" Target="fonts/ArchivoSemiBold-bold.fntdata"/><Relationship Id="rId52" Type="http://schemas.openxmlformats.org/officeDocument/2006/relationships/font" Target="fonts/ArchivoSemiBol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af86f365dc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af86f365dc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"Good evening professor. We are Advait Jishnani and Tilak Bhansali, and this is our final project: </a:t>
            </a:r>
            <a:r>
              <a:rPr b="1" lang="en-US" sz="1100">
                <a:latin typeface="Arial"/>
                <a:ea typeface="Arial"/>
                <a:cs typeface="Arial"/>
                <a:sym typeface="Arial"/>
              </a:rPr>
              <a:t>'Aries,' a Real-Time Brand Intelligence Platform.</a:t>
            </a:r>
            <a:r>
              <a:rPr lang="en-US" sz="1100">
                <a:latin typeface="Arial"/>
                <a:ea typeface="Arial"/>
                <a:cs typeface="Arial"/>
                <a:sym typeface="Arial"/>
              </a:rPr>
              <a:t> We designed this system to solve a critical issue in modern business: the gap between a crisis happening and the company knowing about it."</a:t>
            </a:r>
            <a:endParaRPr/>
          </a:p>
        </p:txBody>
      </p:sp>
      <p:sp>
        <p:nvSpPr>
          <p:cNvPr id="531" name="Google Shape;531;g3af86f365dc_0_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af86f365dc_0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af86f365dc_0_2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"Thank you for your time. The full source code and infrastructure scripts are available on our GitHub. We are happy to take any questions about the architecture or the code."</a:t>
            </a:r>
            <a:endParaRPr/>
          </a:p>
        </p:txBody>
      </p:sp>
      <p:sp>
        <p:nvSpPr>
          <p:cNvPr id="585" name="Google Shape;585;g3af86f365dc_0_2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af86f365dc_0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af86f365dc_0_2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g3af86f365dc_0_2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af86f365dc_0_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af86f365dc_0_2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g3af86f365dc_0_2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af86f365dc_0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af86f365dc_0_2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g3af86f365dc_0_2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af86f365dc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af86f365dc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g3af86f365dc_0_2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af86f365dc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af86f365dc_0_2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g3af86f365dc_0_2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af86f365dc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af86f365dc_0_2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g3af86f365dc_0_2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af86f365dc_0_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af86f365dc_0_2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g3af86f365dc_0_2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af86f365dc_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af86f365dc_0_2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g3af86f365dc_0_2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af86f365dc_0_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af86f365dc_0_2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g3af86f365dc_0_2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af86f365dc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af86f365dc_0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US" sz="1100">
                <a:latin typeface="Arial"/>
                <a:ea typeface="Arial"/>
                <a:cs typeface="Arial"/>
                <a:sym typeface="Arial"/>
              </a:rPr>
              <a:t>"In today's digital landscape, brand reputation is an asset, but it's incredibly fragile. The problem we identified is that executives are currently 'flying blind.' Most companies rely on daily or weekly reports. But a PR crisis, a viral complaint, or a product failure happens in </a:t>
            </a:r>
            <a:r>
              <a:rPr b="1" lang="en-US" sz="1100">
                <a:latin typeface="Arial"/>
                <a:ea typeface="Arial"/>
                <a:cs typeface="Arial"/>
                <a:sym typeface="Arial"/>
              </a:rPr>
              <a:t>minutes</a:t>
            </a:r>
            <a:r>
              <a:rPr lang="en-US" sz="1100">
                <a:latin typeface="Arial"/>
                <a:ea typeface="Arial"/>
                <a:cs typeface="Arial"/>
                <a:sym typeface="Arial"/>
              </a:rPr>
              <a:t>, not days. By the time the traditional report arrives, the damage is already done. </a:t>
            </a:r>
            <a:r>
              <a:rPr b="1" lang="en-US" sz="1100">
                <a:latin typeface="Arial"/>
                <a:ea typeface="Arial"/>
                <a:cs typeface="Arial"/>
                <a:sym typeface="Arial"/>
              </a:rPr>
              <a:t>Our objective</a:t>
            </a:r>
            <a:r>
              <a:rPr lang="en-US" sz="1100">
                <a:latin typeface="Arial"/>
                <a:ea typeface="Arial"/>
                <a:cs typeface="Arial"/>
                <a:sym typeface="Arial"/>
              </a:rPr>
              <a:t> was to build a data engineering solution that closes this latency gap, giving companies a live, quantitative 'pulse' on their brand health."</a:t>
            </a:r>
            <a:endParaRPr/>
          </a:p>
        </p:txBody>
      </p:sp>
      <p:sp>
        <p:nvSpPr>
          <p:cNvPr id="537" name="Google Shape;537;g3af86f365dc_0_1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af86f365dc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3af86f365dc_0_2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g3af86f365dc_0_2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af86f365dc_0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af86f365dc_0_2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g3af86f365dc_0_2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af86f365dc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af86f365dc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g3af86f365dc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af86f365dc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af86f365dc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g3af86f365dc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af86f365dc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af86f365dc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g3af86f365dc_0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af86f365dc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af86f365dc_0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g3af86f365dc_0_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af86f365dc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af86f365dc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g3af86f365dc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af86f365dc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af86f365dc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g3af86f365dc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af86f365dc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af86f365dc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g3af86f365dc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af86f365dc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af86f365dc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g3af86f365dc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af86f365dc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af86f365dc_0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"For our data source, we made a strategic decision to prioritize </a:t>
            </a:r>
            <a:r>
              <a:rPr b="1" lang="en-US" sz="1100">
                <a:latin typeface="Arial"/>
                <a:ea typeface="Arial"/>
                <a:cs typeface="Arial"/>
                <a:sym typeface="Arial"/>
              </a:rPr>
              <a:t>velocity and reliability</a:t>
            </a:r>
            <a:r>
              <a:rPr lang="en-US" sz="1100">
                <a:latin typeface="Arial"/>
                <a:ea typeface="Arial"/>
                <a:cs typeface="Arial"/>
                <a:sym typeface="Arial"/>
              </a:rPr>
              <a:t>. While we initially considered web scraping, we pivoted to </a:t>
            </a:r>
            <a:r>
              <a:rPr b="1" lang="en-US" sz="1100">
                <a:latin typeface="Arial"/>
                <a:ea typeface="Arial"/>
                <a:cs typeface="Arial"/>
                <a:sym typeface="Arial"/>
              </a:rPr>
              <a:t>Real-Time News RSS Feeds</a:t>
            </a:r>
            <a:r>
              <a:rPr lang="en-US" sz="1100">
                <a:latin typeface="Arial"/>
                <a:ea typeface="Arial"/>
                <a:cs typeface="Arial"/>
                <a:sym typeface="Arial"/>
              </a:rPr>
              <a:t> via Google News. Web scrapers are fragile—they break whenever a website changes its HTML. RSS feeds, however, provide a standardized, authorized stream of high-velocity data. We implemented Python producers using </a:t>
            </a:r>
            <a:r>
              <a:rPr lang="en-US" sz="1100">
                <a:solidFill>
                  <a:srgbClr val="188038"/>
                </a:solidFill>
                <a:latin typeface="Roboto Mono"/>
                <a:ea typeface="Roboto Mono"/>
                <a:cs typeface="Roboto Mono"/>
                <a:sym typeface="Roboto Mono"/>
              </a:rPr>
              <a:t>feedparser</a:t>
            </a:r>
            <a:r>
              <a:rPr lang="en-US" sz="1100">
                <a:latin typeface="Arial"/>
                <a:ea typeface="Arial"/>
                <a:cs typeface="Arial"/>
                <a:sym typeface="Arial"/>
              </a:rPr>
              <a:t> that poll global sources every 60 seconds. This setup mirrors a production 'firehose' environment, ensuring we get structured, reliable data without the risk of IP bans."</a:t>
            </a:r>
            <a:endParaRPr/>
          </a:p>
        </p:txBody>
      </p:sp>
      <p:sp>
        <p:nvSpPr>
          <p:cNvPr id="543" name="Google Shape;543;g3af86f365dc_0_1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af86f365dc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af86f365dc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g3af86f365dc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912cf735f5_18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912cf735f5_18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"To wrap up, why does this matter?"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"We have reduced the 'Time-to-Insight' from 24 hours to 10 seconds."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"While this MVP uses Python and SQLite, the architecture is designed to scale. In a production environment, we would swap the backend for Apache Kafka and Spark Streaming to handle petabytes of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"Aries turns data into defense. Thank you, and the floor is open for questions."</a:t>
            </a:r>
            <a:endParaRPr/>
          </a:p>
          <a:p>
            <a:pPr indent="0" lvl="0" marL="0" rtl="0" algn="l">
              <a:spcBef>
                <a:spcPts val="0"/>
              </a:spcBef>
              <a:spcAft>
                <a:spcPts val="0"/>
              </a:spcAft>
              <a:buNone/>
            </a:pPr>
            <a:r>
              <a:t/>
            </a:r>
            <a:endParaRPr/>
          </a:p>
        </p:txBody>
      </p:sp>
      <p:sp>
        <p:nvSpPr>
          <p:cNvPr id="711" name="Google Shape;711;g3912cf735f5_18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af86f365dc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af86f365dc_0_1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"This is the core of our 'Big Data' design. We built a decoupled, containerized pipeline . Crucially, we do not write data directly from the source to the database. Instead, we use </a:t>
            </a:r>
            <a:r>
              <a:rPr b="1" lang="en-US" sz="1100">
                <a:latin typeface="Arial"/>
                <a:ea typeface="Arial"/>
                <a:cs typeface="Arial"/>
                <a:sym typeface="Arial"/>
              </a:rPr>
              <a:t>Apache Kafka</a:t>
            </a:r>
            <a:r>
              <a:rPr lang="en-US" sz="1100">
                <a:latin typeface="Arial"/>
                <a:ea typeface="Arial"/>
                <a:cs typeface="Arial"/>
                <a:sym typeface="Arial"/>
              </a:rPr>
              <a:t> as a buffer. This decouples our ingestion layer from our processing layer. If our processing slows down or crashes, the data simply queues up in Kafka rather than being lost. From there, </a:t>
            </a:r>
            <a:r>
              <a:rPr b="1" lang="en-US" sz="1100">
                <a:latin typeface="Arial"/>
                <a:ea typeface="Arial"/>
                <a:cs typeface="Arial"/>
                <a:sym typeface="Arial"/>
              </a:rPr>
              <a:t>Spark Structured Streaming</a:t>
            </a:r>
            <a:r>
              <a:rPr lang="en-US" sz="1100">
                <a:latin typeface="Arial"/>
                <a:ea typeface="Arial"/>
                <a:cs typeface="Arial"/>
                <a:sym typeface="Arial"/>
              </a:rPr>
              <a:t> picks up the data for processing, and we use a hybrid storage approach: </a:t>
            </a:r>
            <a:r>
              <a:rPr b="1" lang="en-US" sz="1100">
                <a:latin typeface="Arial"/>
                <a:ea typeface="Arial"/>
                <a:cs typeface="Arial"/>
                <a:sym typeface="Arial"/>
              </a:rPr>
              <a:t>MinIO</a:t>
            </a:r>
            <a:r>
              <a:rPr lang="en-US" sz="1100">
                <a:latin typeface="Arial"/>
                <a:ea typeface="Arial"/>
                <a:cs typeface="Arial"/>
                <a:sym typeface="Arial"/>
              </a:rPr>
              <a:t> as a Data Lake for raw archival, and </a:t>
            </a:r>
            <a:r>
              <a:rPr b="1" lang="en-US" sz="1100">
                <a:latin typeface="Arial"/>
                <a:ea typeface="Arial"/>
                <a:cs typeface="Arial"/>
                <a:sym typeface="Arial"/>
              </a:rPr>
              <a:t>PostgreSQL</a:t>
            </a:r>
            <a:r>
              <a:rPr lang="en-US" sz="1100">
                <a:latin typeface="Arial"/>
                <a:ea typeface="Arial"/>
                <a:cs typeface="Arial"/>
                <a:sym typeface="Arial"/>
              </a:rPr>
              <a:t> as a serving layer for the dashboard."</a:t>
            </a:r>
            <a:endParaRPr/>
          </a:p>
        </p:txBody>
      </p:sp>
      <p:sp>
        <p:nvSpPr>
          <p:cNvPr id="549" name="Google Shape;549;g3af86f365dc_0_1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af86f365dc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af86f365dc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"Let’s walk through the life of a single data point in our system:</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AutoNum type="arabicPeriod"/>
            </a:pPr>
            <a:r>
              <a:rPr b="1" lang="en-US" sz="1100">
                <a:latin typeface="Arial"/>
                <a:ea typeface="Arial"/>
                <a:cs typeface="Arial"/>
                <a:sym typeface="Arial"/>
              </a:rPr>
              <a:t>Ingestion:</a:t>
            </a:r>
            <a:r>
              <a:rPr lang="en-US" sz="1100">
                <a:latin typeface="Arial"/>
                <a:ea typeface="Arial"/>
                <a:cs typeface="Arial"/>
                <a:sym typeface="Arial"/>
              </a:rPr>
              <a:t> Our Python producer captures a headline like 'Tesla recalls vehicles.' It serializes this into JSON and pushes it to the </a:t>
            </a:r>
            <a:r>
              <a:rPr lang="en-US" sz="1100">
                <a:solidFill>
                  <a:srgbClr val="188038"/>
                </a:solidFill>
                <a:latin typeface="Roboto Mono"/>
                <a:ea typeface="Roboto Mono"/>
                <a:cs typeface="Roboto Mono"/>
                <a:sym typeface="Roboto Mono"/>
              </a:rPr>
              <a:t>aries-raw-posts</a:t>
            </a:r>
            <a:r>
              <a:rPr lang="en-US" sz="1100">
                <a:latin typeface="Arial"/>
                <a:ea typeface="Arial"/>
                <a:cs typeface="Arial"/>
                <a:sym typeface="Arial"/>
              </a:rPr>
              <a:t> Kafka topic.</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Streaming:</a:t>
            </a:r>
            <a:r>
              <a:rPr lang="en-US" sz="1100">
                <a:latin typeface="Arial"/>
                <a:ea typeface="Arial"/>
                <a:cs typeface="Arial"/>
                <a:sym typeface="Arial"/>
              </a:rPr>
              <a:t> Spark reads this JSON immediately. It handles deserialization and standardizes the timestamps.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Transformation:</a:t>
            </a:r>
            <a:r>
              <a:rPr lang="en-US" sz="1100">
                <a:latin typeface="Arial"/>
                <a:ea typeface="Arial"/>
                <a:cs typeface="Arial"/>
                <a:sym typeface="Arial"/>
              </a:rPr>
              <a:t> We apply two User Defined Functions (UDFs). First, </a:t>
            </a:r>
            <a:r>
              <a:rPr b="1" lang="en-US" sz="1100">
                <a:latin typeface="Arial"/>
                <a:ea typeface="Arial"/>
                <a:cs typeface="Arial"/>
                <a:sym typeface="Arial"/>
              </a:rPr>
              <a:t>VADER</a:t>
            </a:r>
            <a:r>
              <a:rPr lang="en-US" sz="1100">
                <a:latin typeface="Arial"/>
                <a:ea typeface="Arial"/>
                <a:cs typeface="Arial"/>
                <a:sym typeface="Arial"/>
              </a:rPr>
              <a:t> analyzes the sentiment. Second, a keyword extractor tags the article with topics like 'Safety' or 'Finance.'</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Load:</a:t>
            </a:r>
            <a:r>
              <a:rPr lang="en-US" sz="1100">
                <a:latin typeface="Arial"/>
                <a:ea typeface="Arial"/>
                <a:cs typeface="Arial"/>
                <a:sym typeface="Arial"/>
              </a:rPr>
              <a:t> Finally, the enriched record is committed to our Postgres database, making it instantly queryable."</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p:txBody>
      </p:sp>
      <p:sp>
        <p:nvSpPr>
          <p:cNvPr id="555" name="Google Shape;555;g3af86f365dc_0_1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af86f365dc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af86f365dc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"We encountered three main technical challenges: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First was Data Duplication.</a:t>
            </a:r>
            <a:r>
              <a:rPr lang="en-US" sz="1100">
                <a:latin typeface="Arial"/>
                <a:ea typeface="Arial"/>
                <a:cs typeface="Arial"/>
                <a:sym typeface="Arial"/>
              </a:rPr>
              <a:t> A single wire story from Reuters might appear on CNN, CNBC, and the NYT. This creates noise. We solved this by using Spark's </a:t>
            </a:r>
            <a:r>
              <a:rPr lang="en-US" sz="1100">
                <a:solidFill>
                  <a:srgbClr val="188038"/>
                </a:solidFill>
                <a:latin typeface="Roboto Mono"/>
                <a:ea typeface="Roboto Mono"/>
                <a:cs typeface="Roboto Mono"/>
                <a:sym typeface="Roboto Mono"/>
              </a:rPr>
              <a:t>dropDuplicates</a:t>
            </a:r>
            <a:r>
              <a:rPr lang="en-US" sz="1100">
                <a:latin typeface="Arial"/>
                <a:ea typeface="Arial"/>
                <a:cs typeface="Arial"/>
                <a:sym typeface="Arial"/>
              </a:rPr>
              <a:t> function with watermarking to filter out identical headlines within a specific time window.</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Second was Schema Evolution.</a:t>
            </a:r>
            <a:r>
              <a:rPr lang="en-US" sz="1100">
                <a:latin typeface="Arial"/>
                <a:ea typeface="Arial"/>
                <a:cs typeface="Arial"/>
                <a:sym typeface="Arial"/>
              </a:rPr>
              <a:t> Real-time streams are messy. We enforced a strict schema validation at the database level to prevent corrupt data from breaking our analytics.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Third was State Management.</a:t>
            </a:r>
            <a:r>
              <a:rPr lang="en-US" sz="1100">
                <a:latin typeface="Arial"/>
                <a:ea typeface="Arial"/>
                <a:cs typeface="Arial"/>
                <a:sym typeface="Arial"/>
              </a:rPr>
              <a:t> To ensure we don't lose data during a crash, we utilized Spark Checkpointing to save the state of our stream to disk."</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p:txBody>
      </p:sp>
      <p:sp>
        <p:nvSpPr>
          <p:cNvPr id="561" name="Google Shape;561;g3af86f365dc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af86f365dc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af86f365dc_0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"For analytics, we didn't just want raw counts. We focused on actionable insights. We use </a:t>
            </a:r>
            <a:r>
              <a:rPr b="1" lang="en-US" sz="1100">
                <a:latin typeface="Arial"/>
                <a:ea typeface="Arial"/>
                <a:cs typeface="Arial"/>
                <a:sym typeface="Arial"/>
              </a:rPr>
              <a:t>VADER</a:t>
            </a:r>
            <a:r>
              <a:rPr lang="en-US" sz="1100">
                <a:latin typeface="Arial"/>
                <a:ea typeface="Arial"/>
                <a:cs typeface="Arial"/>
                <a:sym typeface="Arial"/>
              </a:rPr>
              <a:t> for sentiment scoring because it is specifically tuned for short-form text. We also built an </a:t>
            </a:r>
            <a:r>
              <a:rPr b="1" lang="en-US" sz="1100">
                <a:latin typeface="Arial"/>
                <a:ea typeface="Arial"/>
                <a:cs typeface="Arial"/>
                <a:sym typeface="Arial"/>
              </a:rPr>
              <a:t>Anomaly Detection</a:t>
            </a:r>
            <a:r>
              <a:rPr lang="en-US" sz="1100">
                <a:latin typeface="Arial"/>
                <a:ea typeface="Arial"/>
                <a:cs typeface="Arial"/>
                <a:sym typeface="Arial"/>
              </a:rPr>
              <a:t> logic in SQL. This calculates the standard deviation of negative sentiment over the last hour. If the current sentiment spikes beyond 2 standard deviations, the system flags it as an 'Anomaly'—effectively a crisis alert."</a:t>
            </a:r>
            <a:endParaRPr/>
          </a:p>
        </p:txBody>
      </p:sp>
      <p:sp>
        <p:nvSpPr>
          <p:cNvPr id="567" name="Google Shape;567;g3af86f365dc_0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af86f365dc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af86f365dc_0_2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"Finally, the interface. We built a </a:t>
            </a:r>
            <a:r>
              <a:rPr b="1" lang="en-US" sz="1100">
                <a:latin typeface="Arial"/>
                <a:ea typeface="Arial"/>
                <a:cs typeface="Arial"/>
                <a:sym typeface="Arial"/>
              </a:rPr>
              <a:t>Streamlit</a:t>
            </a:r>
            <a:r>
              <a:rPr lang="en-US" sz="1100">
                <a:latin typeface="Arial"/>
                <a:ea typeface="Arial"/>
                <a:cs typeface="Arial"/>
                <a:sym typeface="Arial"/>
              </a:rPr>
              <a:t> dashboard to visualize this data. It connects directly to our Postgres serving layer. You can see a live ticker of news as it arrives, and a time-series chart showing the sentiment trend over the last 24 hours. We also implemented a 'Demo Mode' switch, which allows us to demonstrate the visualization capabilities even if the live RSS feeds are momentarily quiet during a presentation."</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573" name="Google Shape;573;g3af86f365dc_0_2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af86f365dc_0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af86f365dc_0_2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"In conclusion, Aries successfully transforms a chaotic stream of global news into structured, actionable business intelligence. Looking ahead, our roadmap includes: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AutoNum type="arabicPeriod"/>
            </a:pPr>
            <a:r>
              <a:rPr b="1" lang="en-US" sz="1100">
                <a:latin typeface="Arial"/>
                <a:ea typeface="Arial"/>
                <a:cs typeface="Arial"/>
                <a:sym typeface="Arial"/>
              </a:rPr>
              <a:t>Batch Deep Learning:</a:t>
            </a:r>
            <a:r>
              <a:rPr lang="en-US" sz="1100">
                <a:latin typeface="Arial"/>
                <a:ea typeface="Arial"/>
                <a:cs typeface="Arial"/>
                <a:sym typeface="Arial"/>
              </a:rPr>
              <a:t> Implementing a nightly Spark job on our MinIO Data Lake to run LDA Topic Modeling for deeper historical trends.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Advanced NLP:</a:t>
            </a:r>
            <a:r>
              <a:rPr lang="en-US" sz="1100">
                <a:latin typeface="Arial"/>
                <a:ea typeface="Arial"/>
                <a:cs typeface="Arial"/>
                <a:sym typeface="Arial"/>
              </a:rPr>
              <a:t> Upgrading from VADER to BERT-based models for better nuance.</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Cloud Deployment:</a:t>
            </a:r>
            <a:r>
              <a:rPr lang="en-US" sz="1100">
                <a:latin typeface="Arial"/>
                <a:ea typeface="Arial"/>
                <a:cs typeface="Arial"/>
                <a:sym typeface="Arial"/>
              </a:rPr>
              <a:t> Moving our Docker containers to a managed Kubernetes cluster for true production scale."</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p:txBody>
      </p:sp>
      <p:sp>
        <p:nvSpPr>
          <p:cNvPr id="579" name="Google Shape;579;g3af86f365dc_0_2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 name="Google Shape;17;p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8" name="Google Shape;18;p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 name="Google Shape;19;p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 name="Google Shape;20;p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1"/>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2"/>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1">
  <p:cSld name="BLANK_2">
    <p:bg>
      <p:bgPr>
        <a:solidFill>
          <a:schemeClr val="dk1"/>
        </a:solidFill>
      </p:bgPr>
    </p:bg>
    <p:spTree>
      <p:nvGrpSpPr>
        <p:cNvPr id="88" name="Shape 88"/>
        <p:cNvGrpSpPr/>
        <p:nvPr/>
      </p:nvGrpSpPr>
      <p:grpSpPr>
        <a:xfrm>
          <a:off x="0" y="0"/>
          <a:ext cx="0" cy="0"/>
          <a:chOff x="0" y="0"/>
          <a:chExt cx="0" cy="0"/>
        </a:xfrm>
      </p:grpSpPr>
      <p:pic>
        <p:nvPicPr>
          <p:cNvPr id="89" name="Google Shape;89;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90" name="Google Shape;90;p14"/>
          <p:cNvSpPr txBox="1"/>
          <p:nvPr>
            <p:ph idx="1" type="subTitle"/>
          </p:nvPr>
        </p:nvSpPr>
        <p:spPr>
          <a:xfrm>
            <a:off x="6775278" y="3560565"/>
            <a:ext cx="2001600" cy="12474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1000"/>
              <a:buFont typeface="Archivo Light"/>
              <a:buNone/>
              <a:defRPr sz="1000">
                <a:latin typeface="Archivo Light"/>
                <a:ea typeface="Archivo Light"/>
                <a:cs typeface="Archivo Light"/>
                <a:sym typeface="Archivo Light"/>
              </a:defRPr>
            </a:lvl1pPr>
            <a:lvl2pPr lvl="1">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9pPr>
          </a:lstStyle>
          <a:p/>
        </p:txBody>
      </p:sp>
      <p:sp>
        <p:nvSpPr>
          <p:cNvPr id="91" name="Google Shape;91;p14"/>
          <p:cNvSpPr txBox="1"/>
          <p:nvPr>
            <p:ph type="title"/>
          </p:nvPr>
        </p:nvSpPr>
        <p:spPr>
          <a:xfrm>
            <a:off x="361975" y="3082925"/>
            <a:ext cx="6276900" cy="18399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5000"/>
              <a:buFont typeface="Archivo Light"/>
              <a:buNone/>
              <a:defRPr sz="5000">
                <a:latin typeface="Archivo Light"/>
                <a:ea typeface="Archivo Light"/>
                <a:cs typeface="Archivo Light"/>
                <a:sym typeface="Archivo Light"/>
              </a:defRPr>
            </a:lvl1pPr>
            <a:lvl2pPr lvl="1">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p:txBody>
      </p:sp>
      <p:sp>
        <p:nvSpPr>
          <p:cNvPr id="92" name="Google Shape;92;p14"/>
          <p:cNvSpPr txBox="1"/>
          <p:nvPr>
            <p:ph idx="2" type="subTitle"/>
          </p:nvPr>
        </p:nvSpPr>
        <p:spPr>
          <a:xfrm>
            <a:off x="361975" y="2463075"/>
            <a:ext cx="6276900" cy="4305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1400"/>
              <a:buFont typeface="Archivo Light"/>
              <a:buNone/>
              <a:defRPr>
                <a:latin typeface="Archivo Light"/>
                <a:ea typeface="Archivo Light"/>
                <a:cs typeface="Archivo Light"/>
                <a:sym typeface="Archivo Light"/>
              </a:defRPr>
            </a:lvl1pPr>
            <a:lvl2pPr lvl="1">
              <a:spcBef>
                <a:spcPts val="0"/>
              </a:spcBef>
              <a:spcAft>
                <a:spcPts val="0"/>
              </a:spcAft>
              <a:buClr>
                <a:schemeClr val="dk1"/>
              </a:buClr>
              <a:buSzPts val="1400"/>
              <a:buFont typeface="Archivo Light"/>
              <a:buNone/>
              <a:defRPr>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1400"/>
              <a:buFont typeface="Archivo Light"/>
              <a:buNone/>
              <a:defRPr>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1400"/>
              <a:buFont typeface="Archivo Light"/>
              <a:buNone/>
              <a:defRPr>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1400"/>
              <a:buFont typeface="Archivo Light"/>
              <a:buNone/>
              <a:defRPr>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1400"/>
              <a:buFont typeface="Archivo Light"/>
              <a:buNone/>
              <a:defRPr>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1400"/>
              <a:buFont typeface="Archivo Light"/>
              <a:buNone/>
              <a:defRPr>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1400"/>
              <a:buFont typeface="Archivo Light"/>
              <a:buNone/>
              <a:defRPr>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1400"/>
              <a:buFont typeface="Archivo Light"/>
              <a:buNone/>
              <a:defRPr>
                <a:solidFill>
                  <a:schemeClr val="dk1"/>
                </a:solidFill>
                <a:latin typeface="Archivo Light"/>
                <a:ea typeface="Archivo Light"/>
                <a:cs typeface="Archivo Light"/>
                <a:sym typeface="Archivo Ligh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 Alt 2">
  <p:cSld name="CUSTOM_20">
    <p:spTree>
      <p:nvGrpSpPr>
        <p:cNvPr id="93" name="Shape 93"/>
        <p:cNvGrpSpPr/>
        <p:nvPr/>
      </p:nvGrpSpPr>
      <p:grpSpPr>
        <a:xfrm>
          <a:off x="0" y="0"/>
          <a:ext cx="0" cy="0"/>
          <a:chOff x="0" y="0"/>
          <a:chExt cx="0" cy="0"/>
        </a:xfrm>
      </p:grpSpPr>
      <p:pic>
        <p:nvPicPr>
          <p:cNvPr id="94" name="Google Shape;94;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95" name="Google Shape;95;p15"/>
          <p:cNvSpPr/>
          <p:nvPr>
            <p:ph idx="2" type="pic"/>
          </p:nvPr>
        </p:nvSpPr>
        <p:spPr>
          <a:xfrm>
            <a:off x="5859475" y="465625"/>
            <a:ext cx="2917200" cy="4316700"/>
          </a:xfrm>
          <a:prstGeom prst="roundRect">
            <a:avLst>
              <a:gd fmla="val 3546" name="adj"/>
            </a:avLst>
          </a:prstGeom>
          <a:noFill/>
          <a:ln>
            <a:noFill/>
          </a:ln>
        </p:spPr>
      </p:sp>
      <p:sp>
        <p:nvSpPr>
          <p:cNvPr id="96" name="Google Shape;96;p15"/>
          <p:cNvSpPr txBox="1"/>
          <p:nvPr>
            <p:ph idx="1" type="body"/>
          </p:nvPr>
        </p:nvSpPr>
        <p:spPr>
          <a:xfrm>
            <a:off x="361975" y="2989125"/>
            <a:ext cx="5008500" cy="1763100"/>
          </a:xfrm>
          <a:prstGeom prst="rect">
            <a:avLst/>
          </a:prstGeom>
        </p:spPr>
        <p:txBody>
          <a:bodyPr anchorCtr="0" anchor="b" bIns="0" lIns="0" spcFirstLastPara="1" rIns="137150" wrap="square" tIns="137150">
            <a:noAutofit/>
          </a:bodyPr>
          <a:lstStyle>
            <a:lvl1pPr indent="-292100" lvl="0" marL="457200">
              <a:spcBef>
                <a:spcPts val="0"/>
              </a:spcBef>
              <a:spcAft>
                <a:spcPts val="0"/>
              </a:spcAft>
              <a:buClr>
                <a:schemeClr val="dk1"/>
              </a:buClr>
              <a:buSzPts val="1000"/>
              <a:buFont typeface="Archivo"/>
              <a:buChar char="●"/>
              <a:defRPr sz="1000">
                <a:latin typeface="Archivo"/>
                <a:ea typeface="Archivo"/>
                <a:cs typeface="Archivo"/>
                <a:sym typeface="Archivo"/>
              </a:defRPr>
            </a:lvl1pPr>
            <a:lvl2pPr indent="-292100" lvl="1" marL="914400">
              <a:spcBef>
                <a:spcPts val="800"/>
              </a:spcBef>
              <a:spcAft>
                <a:spcPts val="0"/>
              </a:spcAft>
              <a:buClr>
                <a:schemeClr val="dk1"/>
              </a:buClr>
              <a:buSzPts val="1000"/>
              <a:buFont typeface="Archivo"/>
              <a:buChar char="○"/>
              <a:defRPr sz="1000">
                <a:latin typeface="Archivo"/>
                <a:ea typeface="Archivo"/>
                <a:cs typeface="Archivo"/>
                <a:sym typeface="Archivo"/>
              </a:defRPr>
            </a:lvl2pPr>
            <a:lvl3pPr indent="-292100" lvl="2" marL="1371600">
              <a:spcBef>
                <a:spcPts val="800"/>
              </a:spcBef>
              <a:spcAft>
                <a:spcPts val="0"/>
              </a:spcAft>
              <a:buClr>
                <a:schemeClr val="dk1"/>
              </a:buClr>
              <a:buSzPts val="1000"/>
              <a:buFont typeface="Archivo"/>
              <a:buChar char="■"/>
              <a:defRPr sz="1000">
                <a:latin typeface="Archivo"/>
                <a:ea typeface="Archivo"/>
                <a:cs typeface="Archivo"/>
                <a:sym typeface="Archivo"/>
              </a:defRPr>
            </a:lvl3pPr>
            <a:lvl4pPr indent="-292100" lvl="3" marL="1828800">
              <a:spcBef>
                <a:spcPts val="800"/>
              </a:spcBef>
              <a:spcAft>
                <a:spcPts val="0"/>
              </a:spcAft>
              <a:buClr>
                <a:schemeClr val="dk1"/>
              </a:buClr>
              <a:buSzPts val="1000"/>
              <a:buFont typeface="Archivo"/>
              <a:buChar char="●"/>
              <a:defRPr sz="1000">
                <a:latin typeface="Archivo"/>
                <a:ea typeface="Archivo"/>
                <a:cs typeface="Archivo"/>
                <a:sym typeface="Archivo"/>
              </a:defRPr>
            </a:lvl4pPr>
            <a:lvl5pPr indent="-292100" lvl="4" marL="2286000">
              <a:spcBef>
                <a:spcPts val="800"/>
              </a:spcBef>
              <a:spcAft>
                <a:spcPts val="0"/>
              </a:spcAft>
              <a:buClr>
                <a:schemeClr val="dk1"/>
              </a:buClr>
              <a:buSzPts val="1000"/>
              <a:buFont typeface="Archivo"/>
              <a:buChar char="○"/>
              <a:defRPr sz="1000">
                <a:latin typeface="Archivo"/>
                <a:ea typeface="Archivo"/>
                <a:cs typeface="Archivo"/>
                <a:sym typeface="Archivo"/>
              </a:defRPr>
            </a:lvl5pPr>
            <a:lvl6pPr indent="-292100" lvl="5" marL="2743200">
              <a:spcBef>
                <a:spcPts val="800"/>
              </a:spcBef>
              <a:spcAft>
                <a:spcPts val="0"/>
              </a:spcAft>
              <a:buClr>
                <a:schemeClr val="dk1"/>
              </a:buClr>
              <a:buSzPts val="1000"/>
              <a:buFont typeface="Archivo"/>
              <a:buChar char="■"/>
              <a:defRPr sz="1000">
                <a:latin typeface="Archivo"/>
                <a:ea typeface="Archivo"/>
                <a:cs typeface="Archivo"/>
                <a:sym typeface="Archivo"/>
              </a:defRPr>
            </a:lvl6pPr>
            <a:lvl7pPr indent="-292100" lvl="6" marL="3200400">
              <a:spcBef>
                <a:spcPts val="800"/>
              </a:spcBef>
              <a:spcAft>
                <a:spcPts val="0"/>
              </a:spcAft>
              <a:buClr>
                <a:schemeClr val="dk1"/>
              </a:buClr>
              <a:buSzPts val="1000"/>
              <a:buFont typeface="Archivo"/>
              <a:buChar char="●"/>
              <a:defRPr sz="1000">
                <a:latin typeface="Archivo"/>
                <a:ea typeface="Archivo"/>
                <a:cs typeface="Archivo"/>
                <a:sym typeface="Archivo"/>
              </a:defRPr>
            </a:lvl7pPr>
            <a:lvl8pPr indent="-292100" lvl="7" marL="3657600">
              <a:spcBef>
                <a:spcPts val="800"/>
              </a:spcBef>
              <a:spcAft>
                <a:spcPts val="0"/>
              </a:spcAft>
              <a:buClr>
                <a:schemeClr val="dk1"/>
              </a:buClr>
              <a:buSzPts val="1000"/>
              <a:buFont typeface="Archivo"/>
              <a:buChar char="○"/>
              <a:defRPr sz="1000">
                <a:latin typeface="Archivo"/>
                <a:ea typeface="Archivo"/>
                <a:cs typeface="Archivo"/>
                <a:sym typeface="Archivo"/>
              </a:defRPr>
            </a:lvl8pPr>
            <a:lvl9pPr indent="-292100" lvl="8" marL="4114800">
              <a:spcBef>
                <a:spcPts val="800"/>
              </a:spcBef>
              <a:spcAft>
                <a:spcPts val="800"/>
              </a:spcAft>
              <a:buClr>
                <a:schemeClr val="dk1"/>
              </a:buClr>
              <a:buSzPts val="1000"/>
              <a:buFont typeface="Archivo"/>
              <a:buChar char="■"/>
              <a:defRPr sz="1000">
                <a:latin typeface="Archivo"/>
                <a:ea typeface="Archivo"/>
                <a:cs typeface="Archivo"/>
                <a:sym typeface="Archivo"/>
              </a:defRPr>
            </a:lvl9pPr>
          </a:lstStyle>
          <a:p/>
        </p:txBody>
      </p:sp>
      <p:sp>
        <p:nvSpPr>
          <p:cNvPr id="97" name="Google Shape;97;p15"/>
          <p:cNvSpPr txBox="1"/>
          <p:nvPr>
            <p:ph idx="3"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98" name="Google Shape;98;p15"/>
          <p:cNvSpPr txBox="1"/>
          <p:nvPr>
            <p:ph idx="4" type="subTitle"/>
          </p:nvPr>
        </p:nvSpPr>
        <p:spPr>
          <a:xfrm>
            <a:off x="361975" y="552775"/>
            <a:ext cx="4063800" cy="513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 Alt 3">
  <p:cSld name="CUSTOM_24">
    <p:spTree>
      <p:nvGrpSpPr>
        <p:cNvPr id="99" name="Shape 99"/>
        <p:cNvGrpSpPr/>
        <p:nvPr/>
      </p:nvGrpSpPr>
      <p:grpSpPr>
        <a:xfrm>
          <a:off x="0" y="0"/>
          <a:ext cx="0" cy="0"/>
          <a:chOff x="0" y="0"/>
          <a:chExt cx="0" cy="0"/>
        </a:xfrm>
      </p:grpSpPr>
      <p:pic>
        <p:nvPicPr>
          <p:cNvPr id="100" name="Google Shape;100;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1" name="Google Shape;101;p16"/>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16"/>
          <p:cNvSpPr txBox="1"/>
          <p:nvPr>
            <p:ph idx="1" type="subTitle"/>
          </p:nvPr>
        </p:nvSpPr>
        <p:spPr>
          <a:xfrm>
            <a:off x="4918050" y="3138700"/>
            <a:ext cx="36759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400"/>
              <a:buFont typeface="Archivo SemiBold"/>
              <a:buNone/>
              <a:defRPr>
                <a:latin typeface="Archivo SemiBold"/>
                <a:ea typeface="Archivo SemiBold"/>
                <a:cs typeface="Archivo SemiBold"/>
                <a:sym typeface="Archivo SemiBold"/>
              </a:defRPr>
            </a:lvl1pPr>
            <a:lvl2pPr lvl="1">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103" name="Google Shape;103;p16"/>
          <p:cNvSpPr txBox="1"/>
          <p:nvPr>
            <p:ph idx="2" type="body"/>
          </p:nvPr>
        </p:nvSpPr>
        <p:spPr>
          <a:xfrm>
            <a:off x="4918050" y="3409900"/>
            <a:ext cx="3675900" cy="1233000"/>
          </a:xfrm>
          <a:prstGeom prst="rect">
            <a:avLst/>
          </a:prstGeom>
        </p:spPr>
        <p:txBody>
          <a:bodyPr anchorCtr="0" anchor="t" bIns="0" lIns="0" spcFirstLastPara="1" rIns="0" wrap="square" tIns="137150">
            <a:noAutofit/>
          </a:bodyPr>
          <a:lstStyle>
            <a:lvl1pPr indent="-304800" lvl="0" marL="457200">
              <a:spcBef>
                <a:spcPts val="0"/>
              </a:spcBef>
              <a:spcAft>
                <a:spcPts val="0"/>
              </a:spcAft>
              <a:buClr>
                <a:schemeClr val="dk1"/>
              </a:buClr>
              <a:buSzPts val="1200"/>
              <a:buFont typeface="Archivo Light"/>
              <a:buChar char="●"/>
              <a:defRPr>
                <a:latin typeface="Archivo Light"/>
                <a:ea typeface="Archivo Light"/>
                <a:cs typeface="Archivo Light"/>
                <a:sym typeface="Archivo Light"/>
              </a:defRPr>
            </a:lvl1pPr>
            <a:lvl2pPr indent="-304800" lvl="1" marL="914400">
              <a:spcBef>
                <a:spcPts val="800"/>
              </a:spcBef>
              <a:spcAft>
                <a:spcPts val="0"/>
              </a:spcAft>
              <a:buClr>
                <a:schemeClr val="dk1"/>
              </a:buClr>
              <a:buSzPts val="1200"/>
              <a:buFont typeface="Archivo Light"/>
              <a:buChar char="○"/>
              <a:defRPr>
                <a:latin typeface="Archivo Light"/>
                <a:ea typeface="Archivo Light"/>
                <a:cs typeface="Archivo Light"/>
                <a:sym typeface="Archivo Light"/>
              </a:defRPr>
            </a:lvl2pPr>
            <a:lvl3pPr indent="-304800" lvl="2" marL="1371600">
              <a:spcBef>
                <a:spcPts val="800"/>
              </a:spcBef>
              <a:spcAft>
                <a:spcPts val="0"/>
              </a:spcAft>
              <a:buClr>
                <a:schemeClr val="dk1"/>
              </a:buClr>
              <a:buSzPts val="1200"/>
              <a:buFont typeface="Archivo Light"/>
              <a:buChar char="■"/>
              <a:defRPr>
                <a:latin typeface="Archivo Light"/>
                <a:ea typeface="Archivo Light"/>
                <a:cs typeface="Archivo Light"/>
                <a:sym typeface="Archivo Light"/>
              </a:defRPr>
            </a:lvl3pPr>
            <a:lvl4pPr indent="-304800" lvl="3" marL="1828800">
              <a:spcBef>
                <a:spcPts val="800"/>
              </a:spcBef>
              <a:spcAft>
                <a:spcPts val="0"/>
              </a:spcAft>
              <a:buClr>
                <a:schemeClr val="dk1"/>
              </a:buClr>
              <a:buSzPts val="1200"/>
              <a:buFont typeface="Archivo Light"/>
              <a:buChar char="●"/>
              <a:defRPr>
                <a:latin typeface="Archivo Light"/>
                <a:ea typeface="Archivo Light"/>
                <a:cs typeface="Archivo Light"/>
                <a:sym typeface="Archivo Light"/>
              </a:defRPr>
            </a:lvl4pPr>
            <a:lvl5pPr indent="-304800" lvl="4" marL="2286000">
              <a:spcBef>
                <a:spcPts val="800"/>
              </a:spcBef>
              <a:spcAft>
                <a:spcPts val="0"/>
              </a:spcAft>
              <a:buClr>
                <a:schemeClr val="dk1"/>
              </a:buClr>
              <a:buSzPts val="1200"/>
              <a:buFont typeface="Archivo Light"/>
              <a:buChar char="○"/>
              <a:defRPr>
                <a:latin typeface="Archivo Light"/>
                <a:ea typeface="Archivo Light"/>
                <a:cs typeface="Archivo Light"/>
                <a:sym typeface="Archivo Light"/>
              </a:defRPr>
            </a:lvl5pPr>
            <a:lvl6pPr indent="-304800" lvl="5" marL="2743200">
              <a:spcBef>
                <a:spcPts val="800"/>
              </a:spcBef>
              <a:spcAft>
                <a:spcPts val="0"/>
              </a:spcAft>
              <a:buClr>
                <a:schemeClr val="dk1"/>
              </a:buClr>
              <a:buSzPts val="1200"/>
              <a:buFont typeface="Archivo Light"/>
              <a:buChar char="■"/>
              <a:defRPr>
                <a:latin typeface="Archivo Light"/>
                <a:ea typeface="Archivo Light"/>
                <a:cs typeface="Archivo Light"/>
                <a:sym typeface="Archivo Light"/>
              </a:defRPr>
            </a:lvl6pPr>
            <a:lvl7pPr indent="-304800" lvl="6" marL="3200400">
              <a:spcBef>
                <a:spcPts val="800"/>
              </a:spcBef>
              <a:spcAft>
                <a:spcPts val="0"/>
              </a:spcAft>
              <a:buClr>
                <a:schemeClr val="dk1"/>
              </a:buClr>
              <a:buSzPts val="1200"/>
              <a:buFont typeface="Archivo Light"/>
              <a:buChar char="●"/>
              <a:defRPr>
                <a:latin typeface="Archivo Light"/>
                <a:ea typeface="Archivo Light"/>
                <a:cs typeface="Archivo Light"/>
                <a:sym typeface="Archivo Light"/>
              </a:defRPr>
            </a:lvl7pPr>
            <a:lvl8pPr indent="-304800" lvl="7" marL="3657600">
              <a:spcBef>
                <a:spcPts val="800"/>
              </a:spcBef>
              <a:spcAft>
                <a:spcPts val="0"/>
              </a:spcAft>
              <a:buClr>
                <a:schemeClr val="dk1"/>
              </a:buClr>
              <a:buSzPts val="1200"/>
              <a:buFont typeface="Archivo Light"/>
              <a:buChar char="○"/>
              <a:defRPr>
                <a:latin typeface="Archivo Light"/>
                <a:ea typeface="Archivo Light"/>
                <a:cs typeface="Archivo Light"/>
                <a:sym typeface="Archivo Light"/>
              </a:defRPr>
            </a:lvl8pPr>
            <a:lvl9pPr indent="-304800" lvl="8" marL="4114800">
              <a:spcBef>
                <a:spcPts val="800"/>
              </a:spcBef>
              <a:spcAft>
                <a:spcPts val="800"/>
              </a:spcAft>
              <a:buClr>
                <a:schemeClr val="dk1"/>
              </a:buClr>
              <a:buSzPts val="1200"/>
              <a:buFont typeface="Archivo Light"/>
              <a:buChar char="■"/>
              <a:defRPr>
                <a:latin typeface="Archivo Light"/>
                <a:ea typeface="Archivo Light"/>
                <a:cs typeface="Archivo Light"/>
                <a:sym typeface="Archivo Light"/>
              </a:defRPr>
            </a:lvl9pPr>
          </a:lstStyle>
          <a:p/>
        </p:txBody>
      </p:sp>
      <p:sp>
        <p:nvSpPr>
          <p:cNvPr id="104" name="Google Shape;104;p16"/>
          <p:cNvSpPr/>
          <p:nvPr>
            <p:ph idx="3" type="pic"/>
          </p:nvPr>
        </p:nvSpPr>
        <p:spPr>
          <a:xfrm>
            <a:off x="4637425" y="1066100"/>
            <a:ext cx="4140600" cy="1806600"/>
          </a:xfrm>
          <a:prstGeom prst="roundRect">
            <a:avLst>
              <a:gd fmla="val 14555" name="adj"/>
            </a:avLst>
          </a:prstGeom>
          <a:noFill/>
          <a:ln>
            <a:noFill/>
          </a:ln>
        </p:spPr>
      </p:sp>
      <p:sp>
        <p:nvSpPr>
          <p:cNvPr id="105" name="Google Shape;105;p16"/>
          <p:cNvSpPr txBox="1"/>
          <p:nvPr>
            <p:ph idx="4"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106" name="Google Shape;106;p16"/>
          <p:cNvSpPr txBox="1"/>
          <p:nvPr>
            <p:ph type="title"/>
          </p:nvPr>
        </p:nvSpPr>
        <p:spPr>
          <a:xfrm>
            <a:off x="361975" y="1066100"/>
            <a:ext cx="4136400" cy="455100"/>
          </a:xfrm>
          <a:prstGeom prst="rect">
            <a:avLst/>
          </a:prstGeom>
        </p:spPr>
        <p:txBody>
          <a:bodyPr anchorCtr="0" anchor="t" bIns="137150" lIns="0" spcFirstLastPara="1" rIns="0" wrap="square" tIns="137150">
            <a:norm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107" name="Google Shape;107;p16"/>
          <p:cNvSpPr txBox="1"/>
          <p:nvPr>
            <p:ph idx="5" type="subTitle"/>
          </p:nvPr>
        </p:nvSpPr>
        <p:spPr>
          <a:xfrm>
            <a:off x="361975" y="552775"/>
            <a:ext cx="4063800" cy="513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subtitles">
  <p:cSld name="CUSTOM_21">
    <p:spTree>
      <p:nvGrpSpPr>
        <p:cNvPr id="108" name="Shape 108"/>
        <p:cNvGrpSpPr/>
        <p:nvPr/>
      </p:nvGrpSpPr>
      <p:grpSpPr>
        <a:xfrm>
          <a:off x="0" y="0"/>
          <a:ext cx="0" cy="0"/>
          <a:chOff x="0" y="0"/>
          <a:chExt cx="0" cy="0"/>
        </a:xfrm>
      </p:grpSpPr>
      <p:pic>
        <p:nvPicPr>
          <p:cNvPr id="109" name="Google Shape;109;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0" name="Google Shape;110;p17"/>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7"/>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700"/>
              <a:buFont typeface="Archivo"/>
              <a:buNone/>
              <a:defRPr sz="700">
                <a:solidFill>
                  <a:schemeClr val="dk1"/>
                </a:solidFill>
              </a:defRPr>
            </a:lvl2pPr>
            <a:lvl3pPr lvl="2">
              <a:spcBef>
                <a:spcPts val="0"/>
              </a:spcBef>
              <a:spcAft>
                <a:spcPts val="0"/>
              </a:spcAft>
              <a:buClr>
                <a:schemeClr val="dk1"/>
              </a:buClr>
              <a:buSzPts val="700"/>
              <a:buFont typeface="Archivo"/>
              <a:buNone/>
              <a:defRPr sz="700">
                <a:solidFill>
                  <a:schemeClr val="dk1"/>
                </a:solidFill>
              </a:defRPr>
            </a:lvl3pPr>
            <a:lvl4pPr lvl="3">
              <a:spcBef>
                <a:spcPts val="0"/>
              </a:spcBef>
              <a:spcAft>
                <a:spcPts val="0"/>
              </a:spcAft>
              <a:buClr>
                <a:schemeClr val="dk1"/>
              </a:buClr>
              <a:buSzPts val="700"/>
              <a:buFont typeface="Archivo"/>
              <a:buNone/>
              <a:defRPr sz="700">
                <a:solidFill>
                  <a:schemeClr val="dk1"/>
                </a:solidFill>
              </a:defRPr>
            </a:lvl4pPr>
            <a:lvl5pPr lvl="4">
              <a:spcBef>
                <a:spcPts val="0"/>
              </a:spcBef>
              <a:spcAft>
                <a:spcPts val="0"/>
              </a:spcAft>
              <a:buClr>
                <a:schemeClr val="dk1"/>
              </a:buClr>
              <a:buSzPts val="700"/>
              <a:buFont typeface="Archivo"/>
              <a:buNone/>
              <a:defRPr sz="700">
                <a:solidFill>
                  <a:schemeClr val="dk1"/>
                </a:solidFill>
              </a:defRPr>
            </a:lvl5pPr>
            <a:lvl6pPr lvl="5">
              <a:spcBef>
                <a:spcPts val="0"/>
              </a:spcBef>
              <a:spcAft>
                <a:spcPts val="0"/>
              </a:spcAft>
              <a:buClr>
                <a:schemeClr val="dk1"/>
              </a:buClr>
              <a:buSzPts val="700"/>
              <a:buFont typeface="Archivo"/>
              <a:buNone/>
              <a:defRPr sz="700">
                <a:solidFill>
                  <a:schemeClr val="dk1"/>
                </a:solidFill>
              </a:defRPr>
            </a:lvl6pPr>
            <a:lvl7pPr lvl="6">
              <a:spcBef>
                <a:spcPts val="0"/>
              </a:spcBef>
              <a:spcAft>
                <a:spcPts val="0"/>
              </a:spcAft>
              <a:buClr>
                <a:schemeClr val="dk1"/>
              </a:buClr>
              <a:buSzPts val="700"/>
              <a:buFont typeface="Archivo"/>
              <a:buNone/>
              <a:defRPr sz="700">
                <a:solidFill>
                  <a:schemeClr val="dk1"/>
                </a:solidFill>
              </a:defRPr>
            </a:lvl7pPr>
            <a:lvl8pPr lvl="7">
              <a:spcBef>
                <a:spcPts val="0"/>
              </a:spcBef>
              <a:spcAft>
                <a:spcPts val="0"/>
              </a:spcAft>
              <a:buClr>
                <a:schemeClr val="dk1"/>
              </a:buClr>
              <a:buSzPts val="700"/>
              <a:buFont typeface="Archivo"/>
              <a:buNone/>
              <a:defRPr sz="700">
                <a:solidFill>
                  <a:schemeClr val="dk1"/>
                </a:solidFill>
              </a:defRPr>
            </a:lvl8pPr>
            <a:lvl9pPr lvl="8">
              <a:spcBef>
                <a:spcPts val="0"/>
              </a:spcBef>
              <a:spcAft>
                <a:spcPts val="0"/>
              </a:spcAft>
              <a:buClr>
                <a:schemeClr val="dk1"/>
              </a:buClr>
              <a:buSzPts val="700"/>
              <a:buFont typeface="Archivo"/>
              <a:buNone/>
              <a:defRPr sz="700">
                <a:solidFill>
                  <a:schemeClr val="dk1"/>
                </a:solidFill>
              </a:defRPr>
            </a:lvl9pPr>
          </a:lstStyle>
          <a:p/>
        </p:txBody>
      </p:sp>
      <p:sp>
        <p:nvSpPr>
          <p:cNvPr id="112" name="Google Shape;112;p17"/>
          <p:cNvSpPr txBox="1"/>
          <p:nvPr>
            <p:ph idx="2"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113" name="Google Shape;113;p17"/>
          <p:cNvSpPr txBox="1"/>
          <p:nvPr>
            <p:ph type="title"/>
          </p:nvPr>
        </p:nvSpPr>
        <p:spPr>
          <a:xfrm>
            <a:off x="361975" y="1066100"/>
            <a:ext cx="6239100" cy="455100"/>
          </a:xfrm>
          <a:prstGeom prst="rect">
            <a:avLst/>
          </a:prstGeom>
        </p:spPr>
        <p:txBody>
          <a:bodyPr anchorCtr="0" anchor="t" bIns="137150" lIns="0" spcFirstLastPara="1" rIns="0" wrap="square" tIns="0">
            <a:norm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_19">
    <p:spTree>
      <p:nvGrpSpPr>
        <p:cNvPr id="114" name="Shape 114"/>
        <p:cNvGrpSpPr/>
        <p:nvPr/>
      </p:nvGrpSpPr>
      <p:grpSpPr>
        <a:xfrm>
          <a:off x="0" y="0"/>
          <a:ext cx="0" cy="0"/>
          <a:chOff x="0" y="0"/>
          <a:chExt cx="0" cy="0"/>
        </a:xfrm>
      </p:grpSpPr>
      <p:pic>
        <p:nvPicPr>
          <p:cNvPr id="115" name="Google Shape;115;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6" name="Google Shape;116;p18"/>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8"/>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None/>
              <a:defRPr sz="7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18" name="Google Shape;118;p18"/>
          <p:cNvSpPr txBox="1"/>
          <p:nvPr>
            <p:ph type="title"/>
          </p:nvPr>
        </p:nvSpPr>
        <p:spPr>
          <a:xfrm>
            <a:off x="361975" y="552775"/>
            <a:ext cx="8343600" cy="2122800"/>
          </a:xfrm>
          <a:prstGeom prst="rect">
            <a:avLst/>
          </a:prstGeom>
        </p:spPr>
        <p:txBody>
          <a:bodyPr anchorCtr="0" anchor="t" bIns="137150" lIns="0" spcFirstLastPara="1" rIns="137150" wrap="square" tIns="137150">
            <a:noAutofit/>
          </a:bodyPr>
          <a:lstStyle>
            <a:lvl1pPr lvl="0">
              <a:spcBef>
                <a:spcPts val="0"/>
              </a:spcBef>
              <a:spcAft>
                <a:spcPts val="0"/>
              </a:spcAft>
              <a:buClr>
                <a:schemeClr val="dk1"/>
              </a:buClr>
              <a:buSzPts val="5000"/>
              <a:buFont typeface="Archivo SemiBold"/>
              <a:buNone/>
              <a:defRPr sz="5000">
                <a:latin typeface="Archivo SemiBold"/>
                <a:ea typeface="Archivo SemiBold"/>
                <a:cs typeface="Archivo SemiBold"/>
                <a:sym typeface="Archivo SemiBold"/>
              </a:defRPr>
            </a:lvl1pPr>
            <a:lvl2pPr lvl="1">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9pPr>
          </a:lstStyle>
          <a:p/>
        </p:txBody>
      </p:sp>
      <p:sp>
        <p:nvSpPr>
          <p:cNvPr id="119" name="Google Shape;119;p18"/>
          <p:cNvSpPr txBox="1"/>
          <p:nvPr>
            <p:ph idx="2" type="body"/>
          </p:nvPr>
        </p:nvSpPr>
        <p:spPr>
          <a:xfrm>
            <a:off x="361975" y="3014385"/>
            <a:ext cx="5008500" cy="1763100"/>
          </a:xfrm>
          <a:prstGeom prst="rect">
            <a:avLst/>
          </a:prstGeom>
        </p:spPr>
        <p:txBody>
          <a:bodyPr anchorCtr="0" anchor="b" bIns="0" lIns="0" spcFirstLastPara="1" rIns="137150" wrap="square" tIns="137150">
            <a:noAutofit/>
          </a:bodyPr>
          <a:lstStyle>
            <a:lvl1pPr indent="-292100" lvl="0" marL="457200">
              <a:spcBef>
                <a:spcPts val="0"/>
              </a:spcBef>
              <a:spcAft>
                <a:spcPts val="0"/>
              </a:spcAft>
              <a:buClr>
                <a:schemeClr val="dk1"/>
              </a:buClr>
              <a:buSzPts val="1000"/>
              <a:buFont typeface="Archivo"/>
              <a:buChar char="●"/>
              <a:defRPr sz="1000"/>
            </a:lvl1pPr>
            <a:lvl2pPr indent="-292100" lvl="1" marL="914400">
              <a:spcBef>
                <a:spcPts val="0"/>
              </a:spcBef>
              <a:spcAft>
                <a:spcPts val="0"/>
              </a:spcAft>
              <a:buClr>
                <a:schemeClr val="dk1"/>
              </a:buClr>
              <a:buSzPts val="1000"/>
              <a:buFont typeface="Archivo"/>
              <a:buChar char="○"/>
              <a:defRPr sz="1000"/>
            </a:lvl2pPr>
            <a:lvl3pPr indent="-292100" lvl="2" marL="1371600">
              <a:spcBef>
                <a:spcPts val="0"/>
              </a:spcBef>
              <a:spcAft>
                <a:spcPts val="0"/>
              </a:spcAft>
              <a:buClr>
                <a:schemeClr val="dk1"/>
              </a:buClr>
              <a:buSzPts val="1000"/>
              <a:buFont typeface="Archivo"/>
              <a:buChar char="■"/>
              <a:defRPr sz="1000"/>
            </a:lvl3pPr>
            <a:lvl4pPr indent="-292100" lvl="3" marL="1828800">
              <a:spcBef>
                <a:spcPts val="0"/>
              </a:spcBef>
              <a:spcAft>
                <a:spcPts val="0"/>
              </a:spcAft>
              <a:buClr>
                <a:schemeClr val="dk1"/>
              </a:buClr>
              <a:buSzPts val="1000"/>
              <a:buFont typeface="Archivo"/>
              <a:buChar char="●"/>
              <a:defRPr sz="1000"/>
            </a:lvl4pPr>
            <a:lvl5pPr indent="-292100" lvl="4" marL="2286000">
              <a:spcBef>
                <a:spcPts val="0"/>
              </a:spcBef>
              <a:spcAft>
                <a:spcPts val="0"/>
              </a:spcAft>
              <a:buClr>
                <a:schemeClr val="dk1"/>
              </a:buClr>
              <a:buSzPts val="1000"/>
              <a:buFont typeface="Archivo"/>
              <a:buChar char="○"/>
              <a:defRPr sz="1000"/>
            </a:lvl5pPr>
            <a:lvl6pPr indent="-292100" lvl="5" marL="2743200">
              <a:spcBef>
                <a:spcPts val="0"/>
              </a:spcBef>
              <a:spcAft>
                <a:spcPts val="0"/>
              </a:spcAft>
              <a:buClr>
                <a:schemeClr val="dk1"/>
              </a:buClr>
              <a:buSzPts val="1000"/>
              <a:buFont typeface="Archivo"/>
              <a:buChar char="■"/>
              <a:defRPr sz="1000"/>
            </a:lvl6pPr>
            <a:lvl7pPr indent="-292100" lvl="6" marL="3200400">
              <a:spcBef>
                <a:spcPts val="0"/>
              </a:spcBef>
              <a:spcAft>
                <a:spcPts val="0"/>
              </a:spcAft>
              <a:buClr>
                <a:schemeClr val="dk1"/>
              </a:buClr>
              <a:buSzPts val="1000"/>
              <a:buFont typeface="Archivo"/>
              <a:buChar char="●"/>
              <a:defRPr sz="1000"/>
            </a:lvl7pPr>
            <a:lvl8pPr indent="-292100" lvl="7" marL="3657600">
              <a:spcBef>
                <a:spcPts val="0"/>
              </a:spcBef>
              <a:spcAft>
                <a:spcPts val="0"/>
              </a:spcAft>
              <a:buClr>
                <a:schemeClr val="dk1"/>
              </a:buClr>
              <a:buSzPts val="1000"/>
              <a:buFont typeface="Archivo"/>
              <a:buChar char="○"/>
              <a:defRPr sz="1000"/>
            </a:lvl8pPr>
            <a:lvl9pPr indent="-292100" lvl="8" marL="4114800">
              <a:spcBef>
                <a:spcPts val="0"/>
              </a:spcBef>
              <a:spcAft>
                <a:spcPts val="0"/>
              </a:spcAft>
              <a:buClr>
                <a:schemeClr val="dk1"/>
              </a:buClr>
              <a:buSzPts val="1000"/>
              <a:buFont typeface="Archivo"/>
              <a:buChar char="■"/>
              <a:defRPr sz="1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_2_3_1">
    <p:bg>
      <p:bgPr>
        <a:solidFill>
          <a:schemeClr val="dk1"/>
        </a:solidFill>
      </p:bgPr>
    </p:bg>
    <p:spTree>
      <p:nvGrpSpPr>
        <p:cNvPr id="120" name="Shape 120"/>
        <p:cNvGrpSpPr/>
        <p:nvPr/>
      </p:nvGrpSpPr>
      <p:grpSpPr>
        <a:xfrm>
          <a:off x="0" y="0"/>
          <a:ext cx="0" cy="0"/>
          <a:chOff x="0" y="0"/>
          <a:chExt cx="0" cy="0"/>
        </a:xfrm>
      </p:grpSpPr>
      <p:pic>
        <p:nvPicPr>
          <p:cNvPr id="121" name="Google Shape;121;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2" name="Google Shape;122;p19"/>
          <p:cNvSpPr txBox="1"/>
          <p:nvPr>
            <p:ph hasCustomPrompt="1" type="title"/>
          </p:nvPr>
        </p:nvSpPr>
        <p:spPr>
          <a:xfrm>
            <a:off x="6810900" y="1133425"/>
            <a:ext cx="1963500" cy="614400"/>
          </a:xfrm>
          <a:prstGeom prst="rect">
            <a:avLst/>
          </a:prstGeom>
        </p:spPr>
        <p:txBody>
          <a:bodyPr anchorCtr="0" anchor="t" bIns="137150" lIns="137150" spcFirstLastPara="1" rIns="137150" wrap="square" tIns="137150">
            <a:normAutofit/>
          </a:bodyPr>
          <a:lstStyle>
            <a:lvl1pPr lvl="0">
              <a:spcBef>
                <a:spcPts val="0"/>
              </a:spcBef>
              <a:spcAft>
                <a:spcPts val="0"/>
              </a:spcAft>
              <a:buClr>
                <a:schemeClr val="dk1"/>
              </a:buClr>
              <a:buSzPts val="2000"/>
              <a:buFont typeface="Archivo"/>
              <a:buChar char="●"/>
              <a:defRPr sz="2000"/>
            </a:lvl1pPr>
            <a:lvl2pPr lvl="1">
              <a:spcBef>
                <a:spcPts val="0"/>
              </a:spcBef>
              <a:spcAft>
                <a:spcPts val="0"/>
              </a:spcAft>
              <a:buClr>
                <a:schemeClr val="dk1"/>
              </a:buClr>
              <a:buSzPts val="2000"/>
              <a:buFont typeface="Archivo"/>
              <a:buChar char="○"/>
              <a:defRPr sz="2000">
                <a:solidFill>
                  <a:schemeClr val="dk1"/>
                </a:solidFill>
              </a:defRPr>
            </a:lvl2pPr>
            <a:lvl3pPr lvl="2">
              <a:spcBef>
                <a:spcPts val="0"/>
              </a:spcBef>
              <a:spcAft>
                <a:spcPts val="0"/>
              </a:spcAft>
              <a:buClr>
                <a:schemeClr val="dk1"/>
              </a:buClr>
              <a:buSzPts val="2000"/>
              <a:buFont typeface="Archivo"/>
              <a:buChar char="■"/>
              <a:defRPr sz="2000">
                <a:solidFill>
                  <a:schemeClr val="dk1"/>
                </a:solidFill>
              </a:defRPr>
            </a:lvl3pPr>
            <a:lvl4pPr lvl="3">
              <a:spcBef>
                <a:spcPts val="0"/>
              </a:spcBef>
              <a:spcAft>
                <a:spcPts val="0"/>
              </a:spcAft>
              <a:buClr>
                <a:schemeClr val="dk1"/>
              </a:buClr>
              <a:buSzPts val="2000"/>
              <a:buFont typeface="Archivo"/>
              <a:buChar char="●"/>
              <a:defRPr sz="2000">
                <a:solidFill>
                  <a:schemeClr val="dk1"/>
                </a:solidFill>
              </a:defRPr>
            </a:lvl4pPr>
            <a:lvl5pPr lvl="4">
              <a:spcBef>
                <a:spcPts val="0"/>
              </a:spcBef>
              <a:spcAft>
                <a:spcPts val="0"/>
              </a:spcAft>
              <a:buClr>
                <a:schemeClr val="dk1"/>
              </a:buClr>
              <a:buSzPts val="2000"/>
              <a:buFont typeface="Archivo"/>
              <a:buChar char="○"/>
              <a:defRPr sz="2000">
                <a:solidFill>
                  <a:schemeClr val="dk1"/>
                </a:solidFill>
              </a:defRPr>
            </a:lvl5pPr>
            <a:lvl6pPr lvl="5">
              <a:spcBef>
                <a:spcPts val="0"/>
              </a:spcBef>
              <a:spcAft>
                <a:spcPts val="0"/>
              </a:spcAft>
              <a:buClr>
                <a:schemeClr val="dk1"/>
              </a:buClr>
              <a:buSzPts val="2000"/>
              <a:buFont typeface="Archivo"/>
              <a:buChar char="■"/>
              <a:defRPr sz="2000">
                <a:solidFill>
                  <a:schemeClr val="dk1"/>
                </a:solidFill>
              </a:defRPr>
            </a:lvl6pPr>
            <a:lvl7pPr lvl="6">
              <a:spcBef>
                <a:spcPts val="0"/>
              </a:spcBef>
              <a:spcAft>
                <a:spcPts val="0"/>
              </a:spcAft>
              <a:buClr>
                <a:schemeClr val="dk1"/>
              </a:buClr>
              <a:buSzPts val="2000"/>
              <a:buFont typeface="Archivo"/>
              <a:buChar char="●"/>
              <a:defRPr sz="2000">
                <a:solidFill>
                  <a:schemeClr val="dk1"/>
                </a:solidFill>
              </a:defRPr>
            </a:lvl7pPr>
            <a:lvl8pPr lvl="7">
              <a:spcBef>
                <a:spcPts val="0"/>
              </a:spcBef>
              <a:spcAft>
                <a:spcPts val="0"/>
              </a:spcAft>
              <a:buClr>
                <a:schemeClr val="dk1"/>
              </a:buClr>
              <a:buSzPts val="2000"/>
              <a:buFont typeface="Archivo"/>
              <a:buChar char="○"/>
              <a:defRPr sz="2000">
                <a:solidFill>
                  <a:schemeClr val="dk1"/>
                </a:solidFill>
              </a:defRPr>
            </a:lvl8pPr>
            <a:lvl9pPr lvl="8">
              <a:spcBef>
                <a:spcPts val="0"/>
              </a:spcBef>
              <a:spcAft>
                <a:spcPts val="0"/>
              </a:spcAft>
              <a:buClr>
                <a:schemeClr val="dk1"/>
              </a:buClr>
              <a:buSzPts val="2000"/>
              <a:buFont typeface="Archivo"/>
              <a:buChar char="■"/>
              <a:defRPr sz="2000">
                <a:solidFill>
                  <a:schemeClr val="dk1"/>
                </a:solidFill>
              </a:defRPr>
            </a:lvl9pPr>
          </a:lstStyle>
          <a:p>
            <a:r>
              <a:t>xx%</a:t>
            </a:r>
          </a:p>
        </p:txBody>
      </p:sp>
      <p:sp>
        <p:nvSpPr>
          <p:cNvPr id="123" name="Google Shape;123;p19"/>
          <p:cNvSpPr txBox="1"/>
          <p:nvPr>
            <p:ph hasCustomPrompt="1" idx="2" type="title"/>
          </p:nvPr>
        </p:nvSpPr>
        <p:spPr>
          <a:xfrm>
            <a:off x="4677671" y="1133425"/>
            <a:ext cx="2051400" cy="614400"/>
          </a:xfrm>
          <a:prstGeom prst="rect">
            <a:avLst/>
          </a:prstGeom>
        </p:spPr>
        <p:txBody>
          <a:bodyPr anchorCtr="0" anchor="t" bIns="137150" lIns="137150" spcFirstLastPara="1" rIns="137150" wrap="square" tIns="137150">
            <a:normAutofit/>
          </a:bodyPr>
          <a:lstStyle>
            <a:lvl1pPr lvl="0">
              <a:spcBef>
                <a:spcPts val="0"/>
              </a:spcBef>
              <a:spcAft>
                <a:spcPts val="0"/>
              </a:spcAft>
              <a:buClr>
                <a:schemeClr val="dk1"/>
              </a:buClr>
              <a:buSzPts val="2000"/>
              <a:buFont typeface="Archivo"/>
              <a:buChar char="●"/>
              <a:defRPr sz="2000"/>
            </a:lvl1pPr>
            <a:lvl2pPr lvl="1">
              <a:spcBef>
                <a:spcPts val="0"/>
              </a:spcBef>
              <a:spcAft>
                <a:spcPts val="0"/>
              </a:spcAft>
              <a:buClr>
                <a:schemeClr val="dk1"/>
              </a:buClr>
              <a:buSzPts val="2000"/>
              <a:buFont typeface="Archivo"/>
              <a:buChar char="○"/>
              <a:defRPr sz="2000">
                <a:solidFill>
                  <a:schemeClr val="dk1"/>
                </a:solidFill>
              </a:defRPr>
            </a:lvl2pPr>
            <a:lvl3pPr lvl="2">
              <a:spcBef>
                <a:spcPts val="0"/>
              </a:spcBef>
              <a:spcAft>
                <a:spcPts val="0"/>
              </a:spcAft>
              <a:buClr>
                <a:schemeClr val="dk1"/>
              </a:buClr>
              <a:buSzPts val="2000"/>
              <a:buFont typeface="Archivo"/>
              <a:buChar char="■"/>
              <a:defRPr sz="2000">
                <a:solidFill>
                  <a:schemeClr val="dk1"/>
                </a:solidFill>
              </a:defRPr>
            </a:lvl3pPr>
            <a:lvl4pPr lvl="3">
              <a:spcBef>
                <a:spcPts val="0"/>
              </a:spcBef>
              <a:spcAft>
                <a:spcPts val="0"/>
              </a:spcAft>
              <a:buClr>
                <a:schemeClr val="dk1"/>
              </a:buClr>
              <a:buSzPts val="2000"/>
              <a:buFont typeface="Archivo"/>
              <a:buChar char="●"/>
              <a:defRPr sz="2000">
                <a:solidFill>
                  <a:schemeClr val="dk1"/>
                </a:solidFill>
              </a:defRPr>
            </a:lvl4pPr>
            <a:lvl5pPr lvl="4">
              <a:spcBef>
                <a:spcPts val="0"/>
              </a:spcBef>
              <a:spcAft>
                <a:spcPts val="0"/>
              </a:spcAft>
              <a:buClr>
                <a:schemeClr val="dk1"/>
              </a:buClr>
              <a:buSzPts val="2000"/>
              <a:buFont typeface="Archivo"/>
              <a:buChar char="○"/>
              <a:defRPr sz="2000">
                <a:solidFill>
                  <a:schemeClr val="dk1"/>
                </a:solidFill>
              </a:defRPr>
            </a:lvl5pPr>
            <a:lvl6pPr lvl="5">
              <a:spcBef>
                <a:spcPts val="0"/>
              </a:spcBef>
              <a:spcAft>
                <a:spcPts val="0"/>
              </a:spcAft>
              <a:buClr>
                <a:schemeClr val="dk1"/>
              </a:buClr>
              <a:buSzPts val="2000"/>
              <a:buFont typeface="Archivo"/>
              <a:buChar char="■"/>
              <a:defRPr sz="2000">
                <a:solidFill>
                  <a:schemeClr val="dk1"/>
                </a:solidFill>
              </a:defRPr>
            </a:lvl6pPr>
            <a:lvl7pPr lvl="6">
              <a:spcBef>
                <a:spcPts val="0"/>
              </a:spcBef>
              <a:spcAft>
                <a:spcPts val="0"/>
              </a:spcAft>
              <a:buClr>
                <a:schemeClr val="dk1"/>
              </a:buClr>
              <a:buSzPts val="2000"/>
              <a:buFont typeface="Archivo"/>
              <a:buChar char="●"/>
              <a:defRPr sz="2000">
                <a:solidFill>
                  <a:schemeClr val="dk1"/>
                </a:solidFill>
              </a:defRPr>
            </a:lvl7pPr>
            <a:lvl8pPr lvl="7">
              <a:spcBef>
                <a:spcPts val="0"/>
              </a:spcBef>
              <a:spcAft>
                <a:spcPts val="0"/>
              </a:spcAft>
              <a:buClr>
                <a:schemeClr val="dk1"/>
              </a:buClr>
              <a:buSzPts val="2000"/>
              <a:buFont typeface="Archivo"/>
              <a:buChar char="○"/>
              <a:defRPr sz="2000">
                <a:solidFill>
                  <a:schemeClr val="dk1"/>
                </a:solidFill>
              </a:defRPr>
            </a:lvl8pPr>
            <a:lvl9pPr lvl="8">
              <a:spcBef>
                <a:spcPts val="0"/>
              </a:spcBef>
              <a:spcAft>
                <a:spcPts val="0"/>
              </a:spcAft>
              <a:buClr>
                <a:schemeClr val="dk1"/>
              </a:buClr>
              <a:buSzPts val="2000"/>
              <a:buFont typeface="Archivo"/>
              <a:buChar char="■"/>
              <a:defRPr sz="2000">
                <a:solidFill>
                  <a:schemeClr val="dk1"/>
                </a:solidFill>
              </a:defRPr>
            </a:lvl9pPr>
          </a:lstStyle>
          <a:p>
            <a:r>
              <a:t>xx%</a:t>
            </a:r>
          </a:p>
        </p:txBody>
      </p:sp>
      <p:sp>
        <p:nvSpPr>
          <p:cNvPr id="124" name="Google Shape;124;p19"/>
          <p:cNvSpPr txBox="1"/>
          <p:nvPr>
            <p:ph hasCustomPrompt="1" idx="3" type="title"/>
          </p:nvPr>
        </p:nvSpPr>
        <p:spPr>
          <a:xfrm>
            <a:off x="2537950" y="1133425"/>
            <a:ext cx="1961100" cy="614400"/>
          </a:xfrm>
          <a:prstGeom prst="rect">
            <a:avLst/>
          </a:prstGeom>
        </p:spPr>
        <p:txBody>
          <a:bodyPr anchorCtr="0" anchor="t" bIns="137150" lIns="137150" spcFirstLastPara="1" rIns="137150" wrap="square" tIns="137150">
            <a:normAutofit/>
          </a:bodyPr>
          <a:lstStyle>
            <a:lvl1pPr lvl="0">
              <a:spcBef>
                <a:spcPts val="0"/>
              </a:spcBef>
              <a:spcAft>
                <a:spcPts val="0"/>
              </a:spcAft>
              <a:buClr>
                <a:schemeClr val="dk1"/>
              </a:buClr>
              <a:buSzPts val="2000"/>
              <a:buFont typeface="Archivo"/>
              <a:buChar char="●"/>
              <a:defRPr sz="2000"/>
            </a:lvl1pPr>
            <a:lvl2pPr lvl="1">
              <a:spcBef>
                <a:spcPts val="0"/>
              </a:spcBef>
              <a:spcAft>
                <a:spcPts val="0"/>
              </a:spcAft>
              <a:buClr>
                <a:schemeClr val="dk1"/>
              </a:buClr>
              <a:buSzPts val="2000"/>
              <a:buFont typeface="Archivo"/>
              <a:buChar char="○"/>
              <a:defRPr sz="2000">
                <a:solidFill>
                  <a:schemeClr val="dk1"/>
                </a:solidFill>
              </a:defRPr>
            </a:lvl2pPr>
            <a:lvl3pPr lvl="2">
              <a:spcBef>
                <a:spcPts val="0"/>
              </a:spcBef>
              <a:spcAft>
                <a:spcPts val="0"/>
              </a:spcAft>
              <a:buClr>
                <a:schemeClr val="dk1"/>
              </a:buClr>
              <a:buSzPts val="2000"/>
              <a:buFont typeface="Archivo"/>
              <a:buChar char="■"/>
              <a:defRPr sz="2000">
                <a:solidFill>
                  <a:schemeClr val="dk1"/>
                </a:solidFill>
              </a:defRPr>
            </a:lvl3pPr>
            <a:lvl4pPr lvl="3">
              <a:spcBef>
                <a:spcPts val="0"/>
              </a:spcBef>
              <a:spcAft>
                <a:spcPts val="0"/>
              </a:spcAft>
              <a:buClr>
                <a:schemeClr val="dk1"/>
              </a:buClr>
              <a:buSzPts val="2000"/>
              <a:buFont typeface="Archivo"/>
              <a:buChar char="●"/>
              <a:defRPr sz="2000">
                <a:solidFill>
                  <a:schemeClr val="dk1"/>
                </a:solidFill>
              </a:defRPr>
            </a:lvl4pPr>
            <a:lvl5pPr lvl="4">
              <a:spcBef>
                <a:spcPts val="0"/>
              </a:spcBef>
              <a:spcAft>
                <a:spcPts val="0"/>
              </a:spcAft>
              <a:buClr>
                <a:schemeClr val="dk1"/>
              </a:buClr>
              <a:buSzPts val="2000"/>
              <a:buFont typeface="Archivo"/>
              <a:buChar char="○"/>
              <a:defRPr sz="2000">
                <a:solidFill>
                  <a:schemeClr val="dk1"/>
                </a:solidFill>
              </a:defRPr>
            </a:lvl5pPr>
            <a:lvl6pPr lvl="5">
              <a:spcBef>
                <a:spcPts val="0"/>
              </a:spcBef>
              <a:spcAft>
                <a:spcPts val="0"/>
              </a:spcAft>
              <a:buClr>
                <a:schemeClr val="dk1"/>
              </a:buClr>
              <a:buSzPts val="2000"/>
              <a:buFont typeface="Archivo"/>
              <a:buChar char="■"/>
              <a:defRPr sz="2000">
                <a:solidFill>
                  <a:schemeClr val="dk1"/>
                </a:solidFill>
              </a:defRPr>
            </a:lvl6pPr>
            <a:lvl7pPr lvl="6">
              <a:spcBef>
                <a:spcPts val="0"/>
              </a:spcBef>
              <a:spcAft>
                <a:spcPts val="0"/>
              </a:spcAft>
              <a:buClr>
                <a:schemeClr val="dk1"/>
              </a:buClr>
              <a:buSzPts val="2000"/>
              <a:buFont typeface="Archivo"/>
              <a:buChar char="●"/>
              <a:defRPr sz="2000">
                <a:solidFill>
                  <a:schemeClr val="dk1"/>
                </a:solidFill>
              </a:defRPr>
            </a:lvl7pPr>
            <a:lvl8pPr lvl="7">
              <a:spcBef>
                <a:spcPts val="0"/>
              </a:spcBef>
              <a:spcAft>
                <a:spcPts val="0"/>
              </a:spcAft>
              <a:buClr>
                <a:schemeClr val="dk1"/>
              </a:buClr>
              <a:buSzPts val="2000"/>
              <a:buFont typeface="Archivo"/>
              <a:buChar char="○"/>
              <a:defRPr sz="2000">
                <a:solidFill>
                  <a:schemeClr val="dk1"/>
                </a:solidFill>
              </a:defRPr>
            </a:lvl8pPr>
            <a:lvl9pPr lvl="8">
              <a:spcBef>
                <a:spcPts val="0"/>
              </a:spcBef>
              <a:spcAft>
                <a:spcPts val="0"/>
              </a:spcAft>
              <a:buClr>
                <a:schemeClr val="dk1"/>
              </a:buClr>
              <a:buSzPts val="2000"/>
              <a:buFont typeface="Archivo"/>
              <a:buChar char="■"/>
              <a:defRPr sz="2000">
                <a:solidFill>
                  <a:schemeClr val="dk1"/>
                </a:solidFill>
              </a:defRPr>
            </a:lvl9pPr>
          </a:lstStyle>
          <a:p>
            <a:r>
              <a:t>xx%</a:t>
            </a:r>
          </a:p>
        </p:txBody>
      </p:sp>
      <p:sp>
        <p:nvSpPr>
          <p:cNvPr id="125" name="Google Shape;125;p19"/>
          <p:cNvSpPr txBox="1"/>
          <p:nvPr>
            <p:ph hasCustomPrompt="1" idx="4" type="title"/>
          </p:nvPr>
        </p:nvSpPr>
        <p:spPr>
          <a:xfrm>
            <a:off x="2537950" y="2353968"/>
            <a:ext cx="1961100" cy="614400"/>
          </a:xfrm>
          <a:prstGeom prst="rect">
            <a:avLst/>
          </a:prstGeom>
        </p:spPr>
        <p:txBody>
          <a:bodyPr anchorCtr="0" anchor="t" bIns="137150" lIns="137150" spcFirstLastPara="1" rIns="137150" wrap="square" tIns="137150">
            <a:normAutofit/>
          </a:bodyPr>
          <a:lstStyle>
            <a:lvl1pPr lvl="0">
              <a:spcBef>
                <a:spcPts val="0"/>
              </a:spcBef>
              <a:spcAft>
                <a:spcPts val="0"/>
              </a:spcAft>
              <a:buClr>
                <a:schemeClr val="dk1"/>
              </a:buClr>
              <a:buSzPts val="2000"/>
              <a:buFont typeface="Archivo"/>
              <a:buChar char="●"/>
              <a:defRPr sz="2000"/>
            </a:lvl1pPr>
            <a:lvl2pPr lvl="1">
              <a:spcBef>
                <a:spcPts val="0"/>
              </a:spcBef>
              <a:spcAft>
                <a:spcPts val="0"/>
              </a:spcAft>
              <a:buClr>
                <a:schemeClr val="dk1"/>
              </a:buClr>
              <a:buSzPts val="2000"/>
              <a:buFont typeface="Archivo"/>
              <a:buChar char="○"/>
              <a:defRPr sz="2000">
                <a:solidFill>
                  <a:schemeClr val="dk1"/>
                </a:solidFill>
              </a:defRPr>
            </a:lvl2pPr>
            <a:lvl3pPr lvl="2">
              <a:spcBef>
                <a:spcPts val="0"/>
              </a:spcBef>
              <a:spcAft>
                <a:spcPts val="0"/>
              </a:spcAft>
              <a:buClr>
                <a:schemeClr val="dk1"/>
              </a:buClr>
              <a:buSzPts val="2000"/>
              <a:buFont typeface="Archivo"/>
              <a:buChar char="■"/>
              <a:defRPr sz="2000">
                <a:solidFill>
                  <a:schemeClr val="dk1"/>
                </a:solidFill>
              </a:defRPr>
            </a:lvl3pPr>
            <a:lvl4pPr lvl="3">
              <a:spcBef>
                <a:spcPts val="0"/>
              </a:spcBef>
              <a:spcAft>
                <a:spcPts val="0"/>
              </a:spcAft>
              <a:buClr>
                <a:schemeClr val="dk1"/>
              </a:buClr>
              <a:buSzPts val="2000"/>
              <a:buFont typeface="Archivo"/>
              <a:buChar char="●"/>
              <a:defRPr sz="2000">
                <a:solidFill>
                  <a:schemeClr val="dk1"/>
                </a:solidFill>
              </a:defRPr>
            </a:lvl4pPr>
            <a:lvl5pPr lvl="4">
              <a:spcBef>
                <a:spcPts val="0"/>
              </a:spcBef>
              <a:spcAft>
                <a:spcPts val="0"/>
              </a:spcAft>
              <a:buClr>
                <a:schemeClr val="dk1"/>
              </a:buClr>
              <a:buSzPts val="2000"/>
              <a:buFont typeface="Archivo"/>
              <a:buChar char="○"/>
              <a:defRPr sz="2000">
                <a:solidFill>
                  <a:schemeClr val="dk1"/>
                </a:solidFill>
              </a:defRPr>
            </a:lvl5pPr>
            <a:lvl6pPr lvl="5">
              <a:spcBef>
                <a:spcPts val="0"/>
              </a:spcBef>
              <a:spcAft>
                <a:spcPts val="0"/>
              </a:spcAft>
              <a:buClr>
                <a:schemeClr val="dk1"/>
              </a:buClr>
              <a:buSzPts val="2000"/>
              <a:buFont typeface="Archivo"/>
              <a:buChar char="■"/>
              <a:defRPr sz="2000">
                <a:solidFill>
                  <a:schemeClr val="dk1"/>
                </a:solidFill>
              </a:defRPr>
            </a:lvl6pPr>
            <a:lvl7pPr lvl="6">
              <a:spcBef>
                <a:spcPts val="0"/>
              </a:spcBef>
              <a:spcAft>
                <a:spcPts val="0"/>
              </a:spcAft>
              <a:buClr>
                <a:schemeClr val="dk1"/>
              </a:buClr>
              <a:buSzPts val="2000"/>
              <a:buFont typeface="Archivo"/>
              <a:buChar char="●"/>
              <a:defRPr sz="2000">
                <a:solidFill>
                  <a:schemeClr val="dk1"/>
                </a:solidFill>
              </a:defRPr>
            </a:lvl7pPr>
            <a:lvl8pPr lvl="7">
              <a:spcBef>
                <a:spcPts val="0"/>
              </a:spcBef>
              <a:spcAft>
                <a:spcPts val="0"/>
              </a:spcAft>
              <a:buClr>
                <a:schemeClr val="dk1"/>
              </a:buClr>
              <a:buSzPts val="2000"/>
              <a:buFont typeface="Archivo"/>
              <a:buChar char="○"/>
              <a:defRPr sz="2000">
                <a:solidFill>
                  <a:schemeClr val="dk1"/>
                </a:solidFill>
              </a:defRPr>
            </a:lvl8pPr>
            <a:lvl9pPr lvl="8">
              <a:spcBef>
                <a:spcPts val="0"/>
              </a:spcBef>
              <a:spcAft>
                <a:spcPts val="0"/>
              </a:spcAft>
              <a:buClr>
                <a:schemeClr val="dk1"/>
              </a:buClr>
              <a:buSzPts val="2000"/>
              <a:buFont typeface="Archivo"/>
              <a:buChar char="■"/>
              <a:defRPr sz="2000">
                <a:solidFill>
                  <a:schemeClr val="dk1"/>
                </a:solidFill>
              </a:defRPr>
            </a:lvl9pPr>
          </a:lstStyle>
          <a:p>
            <a:r>
              <a:t>xx%</a:t>
            </a:r>
          </a:p>
        </p:txBody>
      </p:sp>
      <p:sp>
        <p:nvSpPr>
          <p:cNvPr id="126" name="Google Shape;126;p19"/>
          <p:cNvSpPr txBox="1"/>
          <p:nvPr>
            <p:ph hasCustomPrompt="1" idx="5" type="title"/>
          </p:nvPr>
        </p:nvSpPr>
        <p:spPr>
          <a:xfrm>
            <a:off x="396850" y="1133425"/>
            <a:ext cx="1961100" cy="614400"/>
          </a:xfrm>
          <a:prstGeom prst="rect">
            <a:avLst/>
          </a:prstGeom>
        </p:spPr>
        <p:txBody>
          <a:bodyPr anchorCtr="0" anchor="t" bIns="137150" lIns="137150" spcFirstLastPara="1" rIns="137150" wrap="square" tIns="137150">
            <a:normAutofit/>
          </a:bodyPr>
          <a:lstStyle>
            <a:lvl1pPr lvl="0">
              <a:spcBef>
                <a:spcPts val="0"/>
              </a:spcBef>
              <a:spcAft>
                <a:spcPts val="0"/>
              </a:spcAft>
              <a:buClr>
                <a:schemeClr val="dk1"/>
              </a:buClr>
              <a:buSzPts val="2000"/>
              <a:buFont typeface="Archivo"/>
              <a:buChar char="●"/>
              <a:defRPr sz="2000"/>
            </a:lvl1pPr>
            <a:lvl2pPr lvl="1">
              <a:spcBef>
                <a:spcPts val="0"/>
              </a:spcBef>
              <a:spcAft>
                <a:spcPts val="0"/>
              </a:spcAft>
              <a:buClr>
                <a:schemeClr val="dk1"/>
              </a:buClr>
              <a:buSzPts val="2000"/>
              <a:buFont typeface="Archivo"/>
              <a:buChar char="○"/>
              <a:defRPr sz="2000">
                <a:solidFill>
                  <a:schemeClr val="dk1"/>
                </a:solidFill>
              </a:defRPr>
            </a:lvl2pPr>
            <a:lvl3pPr lvl="2">
              <a:spcBef>
                <a:spcPts val="0"/>
              </a:spcBef>
              <a:spcAft>
                <a:spcPts val="0"/>
              </a:spcAft>
              <a:buClr>
                <a:schemeClr val="dk1"/>
              </a:buClr>
              <a:buSzPts val="2000"/>
              <a:buFont typeface="Archivo"/>
              <a:buChar char="■"/>
              <a:defRPr sz="2000">
                <a:solidFill>
                  <a:schemeClr val="dk1"/>
                </a:solidFill>
              </a:defRPr>
            </a:lvl3pPr>
            <a:lvl4pPr lvl="3">
              <a:spcBef>
                <a:spcPts val="0"/>
              </a:spcBef>
              <a:spcAft>
                <a:spcPts val="0"/>
              </a:spcAft>
              <a:buClr>
                <a:schemeClr val="dk1"/>
              </a:buClr>
              <a:buSzPts val="2000"/>
              <a:buFont typeface="Archivo"/>
              <a:buChar char="●"/>
              <a:defRPr sz="2000">
                <a:solidFill>
                  <a:schemeClr val="dk1"/>
                </a:solidFill>
              </a:defRPr>
            </a:lvl4pPr>
            <a:lvl5pPr lvl="4">
              <a:spcBef>
                <a:spcPts val="0"/>
              </a:spcBef>
              <a:spcAft>
                <a:spcPts val="0"/>
              </a:spcAft>
              <a:buClr>
                <a:schemeClr val="dk1"/>
              </a:buClr>
              <a:buSzPts val="2000"/>
              <a:buFont typeface="Archivo"/>
              <a:buChar char="○"/>
              <a:defRPr sz="2000">
                <a:solidFill>
                  <a:schemeClr val="dk1"/>
                </a:solidFill>
              </a:defRPr>
            </a:lvl5pPr>
            <a:lvl6pPr lvl="5">
              <a:spcBef>
                <a:spcPts val="0"/>
              </a:spcBef>
              <a:spcAft>
                <a:spcPts val="0"/>
              </a:spcAft>
              <a:buClr>
                <a:schemeClr val="dk1"/>
              </a:buClr>
              <a:buSzPts val="2000"/>
              <a:buFont typeface="Archivo"/>
              <a:buChar char="■"/>
              <a:defRPr sz="2000">
                <a:solidFill>
                  <a:schemeClr val="dk1"/>
                </a:solidFill>
              </a:defRPr>
            </a:lvl6pPr>
            <a:lvl7pPr lvl="6">
              <a:spcBef>
                <a:spcPts val="0"/>
              </a:spcBef>
              <a:spcAft>
                <a:spcPts val="0"/>
              </a:spcAft>
              <a:buClr>
                <a:schemeClr val="dk1"/>
              </a:buClr>
              <a:buSzPts val="2000"/>
              <a:buFont typeface="Archivo"/>
              <a:buChar char="●"/>
              <a:defRPr sz="2000">
                <a:solidFill>
                  <a:schemeClr val="dk1"/>
                </a:solidFill>
              </a:defRPr>
            </a:lvl7pPr>
            <a:lvl8pPr lvl="7">
              <a:spcBef>
                <a:spcPts val="0"/>
              </a:spcBef>
              <a:spcAft>
                <a:spcPts val="0"/>
              </a:spcAft>
              <a:buClr>
                <a:schemeClr val="dk1"/>
              </a:buClr>
              <a:buSzPts val="2000"/>
              <a:buFont typeface="Archivo"/>
              <a:buChar char="○"/>
              <a:defRPr sz="2000">
                <a:solidFill>
                  <a:schemeClr val="dk1"/>
                </a:solidFill>
              </a:defRPr>
            </a:lvl8pPr>
            <a:lvl9pPr lvl="8">
              <a:spcBef>
                <a:spcPts val="0"/>
              </a:spcBef>
              <a:spcAft>
                <a:spcPts val="0"/>
              </a:spcAft>
              <a:buClr>
                <a:schemeClr val="dk1"/>
              </a:buClr>
              <a:buSzPts val="2000"/>
              <a:buFont typeface="Archivo"/>
              <a:buChar char="■"/>
              <a:defRPr sz="2000">
                <a:solidFill>
                  <a:schemeClr val="dk1"/>
                </a:solidFill>
              </a:defRPr>
            </a:lvl9pPr>
          </a:lstStyle>
          <a:p>
            <a:r>
              <a:t>xx%</a:t>
            </a:r>
          </a:p>
        </p:txBody>
      </p:sp>
      <p:sp>
        <p:nvSpPr>
          <p:cNvPr id="127" name="Google Shape;127;p19"/>
          <p:cNvSpPr txBox="1"/>
          <p:nvPr>
            <p:ph hasCustomPrompt="1" idx="6" type="title"/>
          </p:nvPr>
        </p:nvSpPr>
        <p:spPr>
          <a:xfrm>
            <a:off x="396850" y="2353968"/>
            <a:ext cx="1961100" cy="614400"/>
          </a:xfrm>
          <a:prstGeom prst="rect">
            <a:avLst/>
          </a:prstGeom>
        </p:spPr>
        <p:txBody>
          <a:bodyPr anchorCtr="0" anchor="t" bIns="137150" lIns="137150" spcFirstLastPara="1" rIns="137150" wrap="square" tIns="137150">
            <a:normAutofit/>
          </a:bodyPr>
          <a:lstStyle>
            <a:lvl1pPr lvl="0">
              <a:spcBef>
                <a:spcPts val="0"/>
              </a:spcBef>
              <a:spcAft>
                <a:spcPts val="0"/>
              </a:spcAft>
              <a:buClr>
                <a:schemeClr val="dk1"/>
              </a:buClr>
              <a:buSzPts val="2000"/>
              <a:buFont typeface="Archivo"/>
              <a:buChar char="●"/>
              <a:defRPr sz="2000"/>
            </a:lvl1pPr>
            <a:lvl2pPr lvl="1">
              <a:spcBef>
                <a:spcPts val="0"/>
              </a:spcBef>
              <a:spcAft>
                <a:spcPts val="0"/>
              </a:spcAft>
              <a:buClr>
                <a:schemeClr val="dk1"/>
              </a:buClr>
              <a:buSzPts val="2000"/>
              <a:buFont typeface="Archivo"/>
              <a:buChar char="○"/>
              <a:defRPr sz="2000">
                <a:solidFill>
                  <a:schemeClr val="dk1"/>
                </a:solidFill>
              </a:defRPr>
            </a:lvl2pPr>
            <a:lvl3pPr lvl="2">
              <a:spcBef>
                <a:spcPts val="0"/>
              </a:spcBef>
              <a:spcAft>
                <a:spcPts val="0"/>
              </a:spcAft>
              <a:buClr>
                <a:schemeClr val="dk1"/>
              </a:buClr>
              <a:buSzPts val="2000"/>
              <a:buFont typeface="Archivo"/>
              <a:buChar char="■"/>
              <a:defRPr sz="2000">
                <a:solidFill>
                  <a:schemeClr val="dk1"/>
                </a:solidFill>
              </a:defRPr>
            </a:lvl3pPr>
            <a:lvl4pPr lvl="3">
              <a:spcBef>
                <a:spcPts val="0"/>
              </a:spcBef>
              <a:spcAft>
                <a:spcPts val="0"/>
              </a:spcAft>
              <a:buClr>
                <a:schemeClr val="dk1"/>
              </a:buClr>
              <a:buSzPts val="2000"/>
              <a:buFont typeface="Archivo"/>
              <a:buChar char="●"/>
              <a:defRPr sz="2000">
                <a:solidFill>
                  <a:schemeClr val="dk1"/>
                </a:solidFill>
              </a:defRPr>
            </a:lvl4pPr>
            <a:lvl5pPr lvl="4">
              <a:spcBef>
                <a:spcPts val="0"/>
              </a:spcBef>
              <a:spcAft>
                <a:spcPts val="0"/>
              </a:spcAft>
              <a:buClr>
                <a:schemeClr val="dk1"/>
              </a:buClr>
              <a:buSzPts val="2000"/>
              <a:buFont typeface="Archivo"/>
              <a:buChar char="○"/>
              <a:defRPr sz="2000">
                <a:solidFill>
                  <a:schemeClr val="dk1"/>
                </a:solidFill>
              </a:defRPr>
            </a:lvl5pPr>
            <a:lvl6pPr lvl="5">
              <a:spcBef>
                <a:spcPts val="0"/>
              </a:spcBef>
              <a:spcAft>
                <a:spcPts val="0"/>
              </a:spcAft>
              <a:buClr>
                <a:schemeClr val="dk1"/>
              </a:buClr>
              <a:buSzPts val="2000"/>
              <a:buFont typeface="Archivo"/>
              <a:buChar char="■"/>
              <a:defRPr sz="2000">
                <a:solidFill>
                  <a:schemeClr val="dk1"/>
                </a:solidFill>
              </a:defRPr>
            </a:lvl6pPr>
            <a:lvl7pPr lvl="6">
              <a:spcBef>
                <a:spcPts val="0"/>
              </a:spcBef>
              <a:spcAft>
                <a:spcPts val="0"/>
              </a:spcAft>
              <a:buClr>
                <a:schemeClr val="dk1"/>
              </a:buClr>
              <a:buSzPts val="2000"/>
              <a:buFont typeface="Archivo"/>
              <a:buChar char="●"/>
              <a:defRPr sz="2000">
                <a:solidFill>
                  <a:schemeClr val="dk1"/>
                </a:solidFill>
              </a:defRPr>
            </a:lvl7pPr>
            <a:lvl8pPr lvl="7">
              <a:spcBef>
                <a:spcPts val="0"/>
              </a:spcBef>
              <a:spcAft>
                <a:spcPts val="0"/>
              </a:spcAft>
              <a:buClr>
                <a:schemeClr val="dk1"/>
              </a:buClr>
              <a:buSzPts val="2000"/>
              <a:buFont typeface="Archivo"/>
              <a:buChar char="○"/>
              <a:defRPr sz="2000">
                <a:solidFill>
                  <a:schemeClr val="dk1"/>
                </a:solidFill>
              </a:defRPr>
            </a:lvl8pPr>
            <a:lvl9pPr lvl="8">
              <a:spcBef>
                <a:spcPts val="0"/>
              </a:spcBef>
              <a:spcAft>
                <a:spcPts val="0"/>
              </a:spcAft>
              <a:buClr>
                <a:schemeClr val="dk1"/>
              </a:buClr>
              <a:buSzPts val="2000"/>
              <a:buFont typeface="Archivo"/>
              <a:buChar char="■"/>
              <a:defRPr sz="2000">
                <a:solidFill>
                  <a:schemeClr val="dk1"/>
                </a:solidFill>
              </a:defRPr>
            </a:lvl9pPr>
          </a:lstStyle>
          <a:p>
            <a:r>
              <a:t>xx%</a:t>
            </a:r>
          </a:p>
        </p:txBody>
      </p:sp>
      <p:sp>
        <p:nvSpPr>
          <p:cNvPr id="128" name="Google Shape;128;p19"/>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9"/>
          <p:cNvSpPr txBox="1"/>
          <p:nvPr>
            <p:ph idx="1" type="subTitle"/>
          </p:nvPr>
        </p:nvSpPr>
        <p:spPr>
          <a:xfrm>
            <a:off x="356125" y="1831403"/>
            <a:ext cx="1961100" cy="349500"/>
          </a:xfrm>
          <a:prstGeom prst="rect">
            <a:avLst/>
          </a:prstGeom>
        </p:spPr>
        <p:txBody>
          <a:bodyPr anchorCtr="0" anchor="b" bIns="0" lIns="137150" spcFirstLastPara="1" rIns="137150" wrap="square" tIns="137150">
            <a:noAutofit/>
          </a:bodyPr>
          <a:lstStyle>
            <a:lvl1pPr lvl="0">
              <a:spcBef>
                <a:spcPts val="0"/>
              </a:spcBef>
              <a:spcAft>
                <a:spcPts val="0"/>
              </a:spcAft>
              <a:buClr>
                <a:schemeClr val="dk1"/>
              </a:buClr>
              <a:buSzPts val="1250"/>
              <a:buFont typeface="Archivo SemiBold"/>
              <a:buNone/>
              <a:defRPr sz="1250">
                <a:latin typeface="Archivo SemiBold"/>
                <a:ea typeface="Archivo SemiBold"/>
                <a:cs typeface="Archivo SemiBold"/>
                <a:sym typeface="Archivo SemiBold"/>
              </a:defRPr>
            </a:lvl1pPr>
            <a:lvl2pPr lvl="1">
              <a:spcBef>
                <a:spcPts val="0"/>
              </a:spcBef>
              <a:spcAft>
                <a:spcPts val="0"/>
              </a:spcAft>
              <a:buSzPts val="1250"/>
              <a:buNone/>
              <a:defRPr sz="1250"/>
            </a:lvl2pPr>
            <a:lvl3pPr lvl="2">
              <a:spcBef>
                <a:spcPts val="0"/>
              </a:spcBef>
              <a:spcAft>
                <a:spcPts val="0"/>
              </a:spcAft>
              <a:buSzPts val="1250"/>
              <a:buNone/>
              <a:defRPr sz="1250"/>
            </a:lvl3pPr>
            <a:lvl4pPr lvl="3">
              <a:spcBef>
                <a:spcPts val="0"/>
              </a:spcBef>
              <a:spcAft>
                <a:spcPts val="0"/>
              </a:spcAft>
              <a:buSzPts val="1250"/>
              <a:buNone/>
              <a:defRPr sz="1250"/>
            </a:lvl4pPr>
            <a:lvl5pPr lvl="4">
              <a:spcBef>
                <a:spcPts val="0"/>
              </a:spcBef>
              <a:spcAft>
                <a:spcPts val="0"/>
              </a:spcAft>
              <a:buSzPts val="1250"/>
              <a:buNone/>
              <a:defRPr sz="1250"/>
            </a:lvl5pPr>
            <a:lvl6pPr lvl="5">
              <a:spcBef>
                <a:spcPts val="0"/>
              </a:spcBef>
              <a:spcAft>
                <a:spcPts val="0"/>
              </a:spcAft>
              <a:buSzPts val="1250"/>
              <a:buNone/>
              <a:defRPr sz="1250"/>
            </a:lvl6pPr>
            <a:lvl7pPr lvl="6">
              <a:spcBef>
                <a:spcPts val="0"/>
              </a:spcBef>
              <a:spcAft>
                <a:spcPts val="0"/>
              </a:spcAft>
              <a:buSzPts val="1250"/>
              <a:buNone/>
              <a:defRPr sz="1250"/>
            </a:lvl7pPr>
            <a:lvl8pPr lvl="7">
              <a:spcBef>
                <a:spcPts val="0"/>
              </a:spcBef>
              <a:spcAft>
                <a:spcPts val="0"/>
              </a:spcAft>
              <a:buSzPts val="1250"/>
              <a:buNone/>
              <a:defRPr sz="1250"/>
            </a:lvl8pPr>
            <a:lvl9pPr lvl="8">
              <a:spcBef>
                <a:spcPts val="0"/>
              </a:spcBef>
              <a:spcAft>
                <a:spcPts val="0"/>
              </a:spcAft>
              <a:buSzPts val="1250"/>
              <a:buNone/>
              <a:defRPr sz="1250"/>
            </a:lvl9pPr>
          </a:lstStyle>
          <a:p/>
        </p:txBody>
      </p:sp>
      <p:sp>
        <p:nvSpPr>
          <p:cNvPr id="130" name="Google Shape;130;p19"/>
          <p:cNvSpPr txBox="1"/>
          <p:nvPr>
            <p:ph idx="7" type="subTitle"/>
          </p:nvPr>
        </p:nvSpPr>
        <p:spPr>
          <a:xfrm>
            <a:off x="2499750" y="1810303"/>
            <a:ext cx="1961100" cy="349500"/>
          </a:xfrm>
          <a:prstGeom prst="rect">
            <a:avLst/>
          </a:prstGeom>
        </p:spPr>
        <p:txBody>
          <a:bodyPr anchorCtr="0" anchor="b" bIns="0" lIns="137150" spcFirstLastPara="1" rIns="137150" wrap="square" tIns="137150">
            <a:noAutofit/>
          </a:bodyPr>
          <a:lstStyle>
            <a:lvl1pPr lvl="0">
              <a:spcBef>
                <a:spcPts val="0"/>
              </a:spcBef>
              <a:spcAft>
                <a:spcPts val="0"/>
              </a:spcAft>
              <a:buClr>
                <a:schemeClr val="dk1"/>
              </a:buClr>
              <a:buSzPts val="1250"/>
              <a:buFont typeface="Archivo SemiBold"/>
              <a:buNone/>
              <a:defRPr sz="1250">
                <a:latin typeface="Archivo SemiBold"/>
                <a:ea typeface="Archivo SemiBold"/>
                <a:cs typeface="Archivo SemiBold"/>
                <a:sym typeface="Archivo SemiBold"/>
              </a:defRPr>
            </a:lvl1pPr>
            <a:lvl2pPr lvl="1">
              <a:spcBef>
                <a:spcPts val="0"/>
              </a:spcBef>
              <a:spcAft>
                <a:spcPts val="0"/>
              </a:spcAft>
              <a:buSzPts val="1250"/>
              <a:buNone/>
              <a:defRPr sz="1250"/>
            </a:lvl2pPr>
            <a:lvl3pPr lvl="2">
              <a:spcBef>
                <a:spcPts val="0"/>
              </a:spcBef>
              <a:spcAft>
                <a:spcPts val="0"/>
              </a:spcAft>
              <a:buSzPts val="1250"/>
              <a:buNone/>
              <a:defRPr sz="1250"/>
            </a:lvl3pPr>
            <a:lvl4pPr lvl="3">
              <a:spcBef>
                <a:spcPts val="0"/>
              </a:spcBef>
              <a:spcAft>
                <a:spcPts val="0"/>
              </a:spcAft>
              <a:buSzPts val="1250"/>
              <a:buNone/>
              <a:defRPr sz="1250"/>
            </a:lvl4pPr>
            <a:lvl5pPr lvl="4">
              <a:spcBef>
                <a:spcPts val="0"/>
              </a:spcBef>
              <a:spcAft>
                <a:spcPts val="0"/>
              </a:spcAft>
              <a:buSzPts val="1250"/>
              <a:buNone/>
              <a:defRPr sz="1250"/>
            </a:lvl5pPr>
            <a:lvl6pPr lvl="5">
              <a:spcBef>
                <a:spcPts val="0"/>
              </a:spcBef>
              <a:spcAft>
                <a:spcPts val="0"/>
              </a:spcAft>
              <a:buSzPts val="1250"/>
              <a:buNone/>
              <a:defRPr sz="1250"/>
            </a:lvl6pPr>
            <a:lvl7pPr lvl="6">
              <a:spcBef>
                <a:spcPts val="0"/>
              </a:spcBef>
              <a:spcAft>
                <a:spcPts val="0"/>
              </a:spcAft>
              <a:buSzPts val="1250"/>
              <a:buNone/>
              <a:defRPr sz="1250"/>
            </a:lvl7pPr>
            <a:lvl8pPr lvl="7">
              <a:spcBef>
                <a:spcPts val="0"/>
              </a:spcBef>
              <a:spcAft>
                <a:spcPts val="0"/>
              </a:spcAft>
              <a:buSzPts val="1250"/>
              <a:buNone/>
              <a:defRPr sz="1250"/>
            </a:lvl8pPr>
            <a:lvl9pPr lvl="8">
              <a:spcBef>
                <a:spcPts val="0"/>
              </a:spcBef>
              <a:spcAft>
                <a:spcPts val="0"/>
              </a:spcAft>
              <a:buSzPts val="1250"/>
              <a:buNone/>
              <a:defRPr sz="1250"/>
            </a:lvl9pPr>
          </a:lstStyle>
          <a:p/>
        </p:txBody>
      </p:sp>
      <p:sp>
        <p:nvSpPr>
          <p:cNvPr id="131" name="Google Shape;131;p19"/>
          <p:cNvSpPr txBox="1"/>
          <p:nvPr>
            <p:ph idx="8" type="subTitle"/>
          </p:nvPr>
        </p:nvSpPr>
        <p:spPr>
          <a:xfrm>
            <a:off x="4647650" y="1810303"/>
            <a:ext cx="1961100" cy="349500"/>
          </a:xfrm>
          <a:prstGeom prst="rect">
            <a:avLst/>
          </a:prstGeom>
        </p:spPr>
        <p:txBody>
          <a:bodyPr anchorCtr="0" anchor="b" bIns="0" lIns="137150" spcFirstLastPara="1" rIns="137150" wrap="square" tIns="137150">
            <a:noAutofit/>
          </a:bodyPr>
          <a:lstStyle>
            <a:lvl1pPr lvl="0">
              <a:spcBef>
                <a:spcPts val="0"/>
              </a:spcBef>
              <a:spcAft>
                <a:spcPts val="0"/>
              </a:spcAft>
              <a:buClr>
                <a:schemeClr val="dk1"/>
              </a:buClr>
              <a:buSzPts val="1250"/>
              <a:buFont typeface="Archivo SemiBold"/>
              <a:buNone/>
              <a:defRPr sz="1250">
                <a:latin typeface="Archivo SemiBold"/>
                <a:ea typeface="Archivo SemiBold"/>
                <a:cs typeface="Archivo SemiBold"/>
                <a:sym typeface="Archivo SemiBold"/>
              </a:defRPr>
            </a:lvl1pPr>
            <a:lvl2pPr lvl="1">
              <a:spcBef>
                <a:spcPts val="0"/>
              </a:spcBef>
              <a:spcAft>
                <a:spcPts val="0"/>
              </a:spcAft>
              <a:buSzPts val="1250"/>
              <a:buNone/>
              <a:defRPr sz="1250"/>
            </a:lvl2pPr>
            <a:lvl3pPr lvl="2">
              <a:spcBef>
                <a:spcPts val="0"/>
              </a:spcBef>
              <a:spcAft>
                <a:spcPts val="0"/>
              </a:spcAft>
              <a:buSzPts val="1250"/>
              <a:buNone/>
              <a:defRPr sz="1250"/>
            </a:lvl3pPr>
            <a:lvl4pPr lvl="3">
              <a:spcBef>
                <a:spcPts val="0"/>
              </a:spcBef>
              <a:spcAft>
                <a:spcPts val="0"/>
              </a:spcAft>
              <a:buSzPts val="1250"/>
              <a:buNone/>
              <a:defRPr sz="1250"/>
            </a:lvl4pPr>
            <a:lvl5pPr lvl="4">
              <a:spcBef>
                <a:spcPts val="0"/>
              </a:spcBef>
              <a:spcAft>
                <a:spcPts val="0"/>
              </a:spcAft>
              <a:buSzPts val="1250"/>
              <a:buNone/>
              <a:defRPr sz="1250"/>
            </a:lvl5pPr>
            <a:lvl6pPr lvl="5">
              <a:spcBef>
                <a:spcPts val="0"/>
              </a:spcBef>
              <a:spcAft>
                <a:spcPts val="0"/>
              </a:spcAft>
              <a:buSzPts val="1250"/>
              <a:buNone/>
              <a:defRPr sz="1250"/>
            </a:lvl6pPr>
            <a:lvl7pPr lvl="6">
              <a:spcBef>
                <a:spcPts val="0"/>
              </a:spcBef>
              <a:spcAft>
                <a:spcPts val="0"/>
              </a:spcAft>
              <a:buSzPts val="1250"/>
              <a:buNone/>
              <a:defRPr sz="1250"/>
            </a:lvl7pPr>
            <a:lvl8pPr lvl="7">
              <a:spcBef>
                <a:spcPts val="0"/>
              </a:spcBef>
              <a:spcAft>
                <a:spcPts val="0"/>
              </a:spcAft>
              <a:buSzPts val="1250"/>
              <a:buNone/>
              <a:defRPr sz="1250"/>
            </a:lvl8pPr>
            <a:lvl9pPr lvl="8">
              <a:spcBef>
                <a:spcPts val="0"/>
              </a:spcBef>
              <a:spcAft>
                <a:spcPts val="0"/>
              </a:spcAft>
              <a:buSzPts val="1250"/>
              <a:buNone/>
              <a:defRPr sz="1250"/>
            </a:lvl9pPr>
          </a:lstStyle>
          <a:p/>
        </p:txBody>
      </p:sp>
      <p:sp>
        <p:nvSpPr>
          <p:cNvPr id="132" name="Google Shape;132;p19"/>
          <p:cNvSpPr txBox="1"/>
          <p:nvPr>
            <p:ph idx="9" type="subTitle"/>
          </p:nvPr>
        </p:nvSpPr>
        <p:spPr>
          <a:xfrm>
            <a:off x="6775275" y="1810303"/>
            <a:ext cx="1961100" cy="349500"/>
          </a:xfrm>
          <a:prstGeom prst="rect">
            <a:avLst/>
          </a:prstGeom>
        </p:spPr>
        <p:txBody>
          <a:bodyPr anchorCtr="0" anchor="b" bIns="0" lIns="137150" spcFirstLastPara="1" rIns="137150" wrap="square" tIns="137150">
            <a:noAutofit/>
          </a:bodyPr>
          <a:lstStyle>
            <a:lvl1pPr lvl="0">
              <a:spcBef>
                <a:spcPts val="0"/>
              </a:spcBef>
              <a:spcAft>
                <a:spcPts val="0"/>
              </a:spcAft>
              <a:buClr>
                <a:schemeClr val="dk1"/>
              </a:buClr>
              <a:buSzPts val="1250"/>
              <a:buFont typeface="Archivo SemiBold"/>
              <a:buNone/>
              <a:defRPr sz="1250">
                <a:latin typeface="Archivo SemiBold"/>
                <a:ea typeface="Archivo SemiBold"/>
                <a:cs typeface="Archivo SemiBold"/>
                <a:sym typeface="Archivo SemiBold"/>
              </a:defRPr>
            </a:lvl1pPr>
            <a:lvl2pPr lvl="1">
              <a:spcBef>
                <a:spcPts val="0"/>
              </a:spcBef>
              <a:spcAft>
                <a:spcPts val="0"/>
              </a:spcAft>
              <a:buSzPts val="1250"/>
              <a:buNone/>
              <a:defRPr sz="1250"/>
            </a:lvl2pPr>
            <a:lvl3pPr lvl="2">
              <a:spcBef>
                <a:spcPts val="0"/>
              </a:spcBef>
              <a:spcAft>
                <a:spcPts val="0"/>
              </a:spcAft>
              <a:buSzPts val="1250"/>
              <a:buNone/>
              <a:defRPr sz="1250"/>
            </a:lvl3pPr>
            <a:lvl4pPr lvl="3">
              <a:spcBef>
                <a:spcPts val="0"/>
              </a:spcBef>
              <a:spcAft>
                <a:spcPts val="0"/>
              </a:spcAft>
              <a:buSzPts val="1250"/>
              <a:buNone/>
              <a:defRPr sz="1250"/>
            </a:lvl4pPr>
            <a:lvl5pPr lvl="4">
              <a:spcBef>
                <a:spcPts val="0"/>
              </a:spcBef>
              <a:spcAft>
                <a:spcPts val="0"/>
              </a:spcAft>
              <a:buSzPts val="1250"/>
              <a:buNone/>
              <a:defRPr sz="1250"/>
            </a:lvl5pPr>
            <a:lvl6pPr lvl="5">
              <a:spcBef>
                <a:spcPts val="0"/>
              </a:spcBef>
              <a:spcAft>
                <a:spcPts val="0"/>
              </a:spcAft>
              <a:buSzPts val="1250"/>
              <a:buNone/>
              <a:defRPr sz="1250"/>
            </a:lvl6pPr>
            <a:lvl7pPr lvl="6">
              <a:spcBef>
                <a:spcPts val="0"/>
              </a:spcBef>
              <a:spcAft>
                <a:spcPts val="0"/>
              </a:spcAft>
              <a:buSzPts val="1250"/>
              <a:buNone/>
              <a:defRPr sz="1250"/>
            </a:lvl7pPr>
            <a:lvl8pPr lvl="7">
              <a:spcBef>
                <a:spcPts val="0"/>
              </a:spcBef>
              <a:spcAft>
                <a:spcPts val="0"/>
              </a:spcAft>
              <a:buSzPts val="1250"/>
              <a:buNone/>
              <a:defRPr sz="1250"/>
            </a:lvl8pPr>
            <a:lvl9pPr lvl="8">
              <a:spcBef>
                <a:spcPts val="0"/>
              </a:spcBef>
              <a:spcAft>
                <a:spcPts val="0"/>
              </a:spcAft>
              <a:buSzPts val="1250"/>
              <a:buNone/>
              <a:defRPr sz="1250"/>
            </a:lvl9pPr>
          </a:lstStyle>
          <a:p/>
        </p:txBody>
      </p:sp>
      <p:sp>
        <p:nvSpPr>
          <p:cNvPr id="133" name="Google Shape;133;p19"/>
          <p:cNvSpPr txBox="1"/>
          <p:nvPr>
            <p:ph idx="13" type="subTitle"/>
          </p:nvPr>
        </p:nvSpPr>
        <p:spPr>
          <a:xfrm>
            <a:off x="356125" y="3061753"/>
            <a:ext cx="1961100" cy="349500"/>
          </a:xfrm>
          <a:prstGeom prst="rect">
            <a:avLst/>
          </a:prstGeom>
        </p:spPr>
        <p:txBody>
          <a:bodyPr anchorCtr="0" anchor="b" bIns="0" lIns="137150" spcFirstLastPara="1" rIns="137150" wrap="square" tIns="137150">
            <a:noAutofit/>
          </a:bodyPr>
          <a:lstStyle>
            <a:lvl1pPr lvl="0">
              <a:spcBef>
                <a:spcPts val="0"/>
              </a:spcBef>
              <a:spcAft>
                <a:spcPts val="0"/>
              </a:spcAft>
              <a:buClr>
                <a:schemeClr val="dk1"/>
              </a:buClr>
              <a:buSzPts val="1250"/>
              <a:buFont typeface="Archivo SemiBold"/>
              <a:buNone/>
              <a:defRPr sz="1250">
                <a:latin typeface="Archivo SemiBold"/>
                <a:ea typeface="Archivo SemiBold"/>
                <a:cs typeface="Archivo SemiBold"/>
                <a:sym typeface="Archivo SemiBold"/>
              </a:defRPr>
            </a:lvl1pPr>
            <a:lvl2pPr lvl="1">
              <a:spcBef>
                <a:spcPts val="0"/>
              </a:spcBef>
              <a:spcAft>
                <a:spcPts val="0"/>
              </a:spcAft>
              <a:buSzPts val="1250"/>
              <a:buNone/>
              <a:defRPr sz="1250"/>
            </a:lvl2pPr>
            <a:lvl3pPr lvl="2">
              <a:spcBef>
                <a:spcPts val="0"/>
              </a:spcBef>
              <a:spcAft>
                <a:spcPts val="0"/>
              </a:spcAft>
              <a:buSzPts val="1250"/>
              <a:buNone/>
              <a:defRPr sz="1250"/>
            </a:lvl3pPr>
            <a:lvl4pPr lvl="3">
              <a:spcBef>
                <a:spcPts val="0"/>
              </a:spcBef>
              <a:spcAft>
                <a:spcPts val="0"/>
              </a:spcAft>
              <a:buSzPts val="1250"/>
              <a:buNone/>
              <a:defRPr sz="1250"/>
            </a:lvl4pPr>
            <a:lvl5pPr lvl="4">
              <a:spcBef>
                <a:spcPts val="0"/>
              </a:spcBef>
              <a:spcAft>
                <a:spcPts val="0"/>
              </a:spcAft>
              <a:buSzPts val="1250"/>
              <a:buNone/>
              <a:defRPr sz="1250"/>
            </a:lvl5pPr>
            <a:lvl6pPr lvl="5">
              <a:spcBef>
                <a:spcPts val="0"/>
              </a:spcBef>
              <a:spcAft>
                <a:spcPts val="0"/>
              </a:spcAft>
              <a:buSzPts val="1250"/>
              <a:buNone/>
              <a:defRPr sz="1250"/>
            </a:lvl6pPr>
            <a:lvl7pPr lvl="6">
              <a:spcBef>
                <a:spcPts val="0"/>
              </a:spcBef>
              <a:spcAft>
                <a:spcPts val="0"/>
              </a:spcAft>
              <a:buSzPts val="1250"/>
              <a:buNone/>
              <a:defRPr sz="1250"/>
            </a:lvl7pPr>
            <a:lvl8pPr lvl="7">
              <a:spcBef>
                <a:spcPts val="0"/>
              </a:spcBef>
              <a:spcAft>
                <a:spcPts val="0"/>
              </a:spcAft>
              <a:buSzPts val="1250"/>
              <a:buNone/>
              <a:defRPr sz="1250"/>
            </a:lvl8pPr>
            <a:lvl9pPr lvl="8">
              <a:spcBef>
                <a:spcPts val="0"/>
              </a:spcBef>
              <a:spcAft>
                <a:spcPts val="0"/>
              </a:spcAft>
              <a:buSzPts val="1250"/>
              <a:buNone/>
              <a:defRPr sz="1250"/>
            </a:lvl9pPr>
          </a:lstStyle>
          <a:p/>
        </p:txBody>
      </p:sp>
      <p:sp>
        <p:nvSpPr>
          <p:cNvPr id="134" name="Google Shape;134;p19"/>
          <p:cNvSpPr txBox="1"/>
          <p:nvPr>
            <p:ph idx="14" type="subTitle"/>
          </p:nvPr>
        </p:nvSpPr>
        <p:spPr>
          <a:xfrm>
            <a:off x="2539950" y="3061753"/>
            <a:ext cx="1961100" cy="349500"/>
          </a:xfrm>
          <a:prstGeom prst="rect">
            <a:avLst/>
          </a:prstGeom>
        </p:spPr>
        <p:txBody>
          <a:bodyPr anchorCtr="0" anchor="b" bIns="0" lIns="137150" spcFirstLastPara="1" rIns="137150" wrap="square" tIns="137150">
            <a:noAutofit/>
          </a:bodyPr>
          <a:lstStyle>
            <a:lvl1pPr lvl="0">
              <a:spcBef>
                <a:spcPts val="0"/>
              </a:spcBef>
              <a:spcAft>
                <a:spcPts val="0"/>
              </a:spcAft>
              <a:buClr>
                <a:schemeClr val="dk1"/>
              </a:buClr>
              <a:buSzPts val="1250"/>
              <a:buFont typeface="Archivo SemiBold"/>
              <a:buNone/>
              <a:defRPr sz="1250">
                <a:latin typeface="Archivo SemiBold"/>
                <a:ea typeface="Archivo SemiBold"/>
                <a:cs typeface="Archivo SemiBold"/>
                <a:sym typeface="Archivo SemiBold"/>
              </a:defRPr>
            </a:lvl1pPr>
            <a:lvl2pPr lvl="1">
              <a:spcBef>
                <a:spcPts val="0"/>
              </a:spcBef>
              <a:spcAft>
                <a:spcPts val="0"/>
              </a:spcAft>
              <a:buSzPts val="1250"/>
              <a:buNone/>
              <a:defRPr sz="1250"/>
            </a:lvl2pPr>
            <a:lvl3pPr lvl="2">
              <a:spcBef>
                <a:spcPts val="0"/>
              </a:spcBef>
              <a:spcAft>
                <a:spcPts val="0"/>
              </a:spcAft>
              <a:buSzPts val="1250"/>
              <a:buNone/>
              <a:defRPr sz="1250"/>
            </a:lvl3pPr>
            <a:lvl4pPr lvl="3">
              <a:spcBef>
                <a:spcPts val="0"/>
              </a:spcBef>
              <a:spcAft>
                <a:spcPts val="0"/>
              </a:spcAft>
              <a:buSzPts val="1250"/>
              <a:buNone/>
              <a:defRPr sz="1250"/>
            </a:lvl4pPr>
            <a:lvl5pPr lvl="4">
              <a:spcBef>
                <a:spcPts val="0"/>
              </a:spcBef>
              <a:spcAft>
                <a:spcPts val="0"/>
              </a:spcAft>
              <a:buSzPts val="1250"/>
              <a:buNone/>
              <a:defRPr sz="1250"/>
            </a:lvl5pPr>
            <a:lvl6pPr lvl="5">
              <a:spcBef>
                <a:spcPts val="0"/>
              </a:spcBef>
              <a:spcAft>
                <a:spcPts val="0"/>
              </a:spcAft>
              <a:buSzPts val="1250"/>
              <a:buNone/>
              <a:defRPr sz="1250"/>
            </a:lvl6pPr>
            <a:lvl7pPr lvl="6">
              <a:spcBef>
                <a:spcPts val="0"/>
              </a:spcBef>
              <a:spcAft>
                <a:spcPts val="0"/>
              </a:spcAft>
              <a:buSzPts val="1250"/>
              <a:buNone/>
              <a:defRPr sz="1250"/>
            </a:lvl7pPr>
            <a:lvl8pPr lvl="7">
              <a:spcBef>
                <a:spcPts val="0"/>
              </a:spcBef>
              <a:spcAft>
                <a:spcPts val="0"/>
              </a:spcAft>
              <a:buSzPts val="1250"/>
              <a:buNone/>
              <a:defRPr sz="1250"/>
            </a:lvl8pPr>
            <a:lvl9pPr lvl="8">
              <a:spcBef>
                <a:spcPts val="0"/>
              </a:spcBef>
              <a:spcAft>
                <a:spcPts val="0"/>
              </a:spcAft>
              <a:buSzPts val="1250"/>
              <a:buNone/>
              <a:defRPr sz="1250"/>
            </a:lvl9pPr>
          </a:lstStyle>
          <a:p/>
        </p:txBody>
      </p:sp>
      <p:sp>
        <p:nvSpPr>
          <p:cNvPr id="135" name="Google Shape;135;p19"/>
          <p:cNvSpPr txBox="1"/>
          <p:nvPr>
            <p:ph idx="15"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BLANK_1_1_1_1_1_1_1_1_1_1_1_2_1_5_1">
    <p:bg>
      <p:bgPr>
        <a:solidFill>
          <a:schemeClr val="dk1"/>
        </a:solidFill>
      </p:bgPr>
    </p:bg>
    <p:spTree>
      <p:nvGrpSpPr>
        <p:cNvPr id="136" name="Shape 136"/>
        <p:cNvGrpSpPr/>
        <p:nvPr/>
      </p:nvGrpSpPr>
      <p:grpSpPr>
        <a:xfrm>
          <a:off x="0" y="0"/>
          <a:ext cx="0" cy="0"/>
          <a:chOff x="0" y="0"/>
          <a:chExt cx="0" cy="0"/>
        </a:xfrm>
      </p:grpSpPr>
      <p:pic>
        <p:nvPicPr>
          <p:cNvPr id="137" name="Google Shape;137;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8" name="Google Shape;138;p20"/>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139" name="Google Shape;139;p20"/>
          <p:cNvSpPr txBox="1"/>
          <p:nvPr>
            <p:ph idx="1" type="subTitle"/>
          </p:nvPr>
        </p:nvSpPr>
        <p:spPr>
          <a:xfrm>
            <a:off x="5145650" y="4315326"/>
            <a:ext cx="3630900" cy="495600"/>
          </a:xfrm>
          <a:prstGeom prst="rect">
            <a:avLst/>
          </a:prstGeom>
        </p:spPr>
        <p:txBody>
          <a:bodyPr anchorCtr="0" anchor="b" bIns="0" lIns="0" spcFirstLastPara="1" rIns="0" wrap="square" tIns="0">
            <a:noAutofit/>
          </a:bodyPr>
          <a:lstStyle>
            <a:lvl1pPr lvl="0" algn="r">
              <a:spcBef>
                <a:spcPts val="0"/>
              </a:spcBef>
              <a:spcAft>
                <a:spcPts val="0"/>
              </a:spcAft>
              <a:buNone/>
              <a:defRPr sz="1000"/>
            </a:lvl1pPr>
            <a:lvl2pPr lvl="1" algn="r">
              <a:spcBef>
                <a:spcPts val="0"/>
              </a:spcBef>
              <a:spcAft>
                <a:spcPts val="0"/>
              </a:spcAft>
              <a:buClr>
                <a:schemeClr val="dk1"/>
              </a:buClr>
              <a:buSzPts val="1400"/>
              <a:buNone/>
              <a:defRPr>
                <a:solidFill>
                  <a:schemeClr val="dk1"/>
                </a:solidFill>
              </a:defRPr>
            </a:lvl2pPr>
            <a:lvl3pPr lvl="2" algn="r">
              <a:spcBef>
                <a:spcPts val="0"/>
              </a:spcBef>
              <a:spcAft>
                <a:spcPts val="0"/>
              </a:spcAft>
              <a:buClr>
                <a:schemeClr val="dk1"/>
              </a:buClr>
              <a:buSzPts val="1400"/>
              <a:buNone/>
              <a:defRPr>
                <a:solidFill>
                  <a:schemeClr val="dk1"/>
                </a:solidFill>
              </a:defRPr>
            </a:lvl3pPr>
            <a:lvl4pPr lvl="3" algn="r">
              <a:spcBef>
                <a:spcPts val="0"/>
              </a:spcBef>
              <a:spcAft>
                <a:spcPts val="0"/>
              </a:spcAft>
              <a:buClr>
                <a:schemeClr val="dk1"/>
              </a:buClr>
              <a:buSzPts val="1400"/>
              <a:buNone/>
              <a:defRPr>
                <a:solidFill>
                  <a:schemeClr val="dk1"/>
                </a:solidFill>
              </a:defRPr>
            </a:lvl4pPr>
            <a:lvl5pPr lvl="4" algn="r">
              <a:spcBef>
                <a:spcPts val="0"/>
              </a:spcBef>
              <a:spcAft>
                <a:spcPts val="0"/>
              </a:spcAft>
              <a:buClr>
                <a:schemeClr val="dk1"/>
              </a:buClr>
              <a:buSzPts val="1400"/>
              <a:buNone/>
              <a:defRPr>
                <a:solidFill>
                  <a:schemeClr val="dk1"/>
                </a:solidFill>
              </a:defRPr>
            </a:lvl5pPr>
            <a:lvl6pPr lvl="5" algn="r">
              <a:spcBef>
                <a:spcPts val="0"/>
              </a:spcBef>
              <a:spcAft>
                <a:spcPts val="0"/>
              </a:spcAft>
              <a:buClr>
                <a:schemeClr val="dk1"/>
              </a:buClr>
              <a:buSzPts val="1400"/>
              <a:buNone/>
              <a:defRPr>
                <a:solidFill>
                  <a:schemeClr val="dk1"/>
                </a:solidFill>
              </a:defRPr>
            </a:lvl6pPr>
            <a:lvl7pPr lvl="6" algn="r">
              <a:spcBef>
                <a:spcPts val="0"/>
              </a:spcBef>
              <a:spcAft>
                <a:spcPts val="0"/>
              </a:spcAft>
              <a:buClr>
                <a:schemeClr val="dk1"/>
              </a:buClr>
              <a:buSzPts val="1400"/>
              <a:buNone/>
              <a:defRPr>
                <a:solidFill>
                  <a:schemeClr val="dk1"/>
                </a:solidFill>
              </a:defRPr>
            </a:lvl7pPr>
            <a:lvl8pPr lvl="7" algn="r">
              <a:spcBef>
                <a:spcPts val="0"/>
              </a:spcBef>
              <a:spcAft>
                <a:spcPts val="0"/>
              </a:spcAft>
              <a:buClr>
                <a:schemeClr val="dk1"/>
              </a:buClr>
              <a:buSzPts val="1400"/>
              <a:buNone/>
              <a:defRPr>
                <a:solidFill>
                  <a:schemeClr val="dk1"/>
                </a:solidFill>
              </a:defRPr>
            </a:lvl8pPr>
            <a:lvl9pPr lvl="8" algn="r">
              <a:spcBef>
                <a:spcPts val="0"/>
              </a:spcBef>
              <a:spcAft>
                <a:spcPts val="0"/>
              </a:spcAft>
              <a:buClr>
                <a:schemeClr val="dk1"/>
              </a:buClr>
              <a:buSzPts val="1400"/>
              <a:buNone/>
              <a:defRPr>
                <a:solidFill>
                  <a:schemeClr val="dk1"/>
                </a:solidFill>
              </a:defRPr>
            </a:lvl9pPr>
          </a:lstStyle>
          <a:p/>
        </p:txBody>
      </p:sp>
      <p:sp>
        <p:nvSpPr>
          <p:cNvPr id="140" name="Google Shape;140;p20"/>
          <p:cNvSpPr txBox="1"/>
          <p:nvPr>
            <p:ph type="title"/>
          </p:nvPr>
        </p:nvSpPr>
        <p:spPr>
          <a:xfrm>
            <a:off x="361975" y="2793298"/>
            <a:ext cx="4401300" cy="2111400"/>
          </a:xfrm>
          <a:prstGeom prst="rect">
            <a:avLst/>
          </a:prstGeom>
        </p:spPr>
        <p:txBody>
          <a:bodyPr anchorCtr="0" anchor="b" bIns="0" lIns="0" spcFirstLastPara="1" rIns="0" wrap="square" tIns="0">
            <a:noAutofit/>
          </a:bodyPr>
          <a:lstStyle>
            <a:lvl1pPr lvl="0">
              <a:lnSpc>
                <a:spcPct val="80000"/>
              </a:lnSpc>
              <a:spcBef>
                <a:spcPts val="0"/>
              </a:spcBef>
              <a:spcAft>
                <a:spcPts val="0"/>
              </a:spcAft>
              <a:buNone/>
              <a:defRPr sz="5400">
                <a:latin typeface="Archivo Light"/>
                <a:ea typeface="Archivo Light"/>
                <a:cs typeface="Archivo Light"/>
                <a:sym typeface="Archivo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BLANK_1_1_1_1_1_1_1_1_1_1_1_2_1_4">
    <p:bg>
      <p:bgPr>
        <a:solidFill>
          <a:schemeClr val="dk1"/>
        </a:solidFill>
      </p:bgPr>
    </p:bg>
    <p:spTree>
      <p:nvGrpSpPr>
        <p:cNvPr id="141" name="Shape 141"/>
        <p:cNvGrpSpPr/>
        <p:nvPr/>
      </p:nvGrpSpPr>
      <p:grpSpPr>
        <a:xfrm>
          <a:off x="0" y="0"/>
          <a:ext cx="0" cy="0"/>
          <a:chOff x="0" y="0"/>
          <a:chExt cx="0" cy="0"/>
        </a:xfrm>
      </p:grpSpPr>
      <p:pic>
        <p:nvPicPr>
          <p:cNvPr id="142" name="Google Shape;142;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3" name="Google Shape;143;p21"/>
          <p:cNvSpPr txBox="1"/>
          <p:nvPr>
            <p:ph idx="1"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144" name="Google Shape;144;p21"/>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145" name="Google Shape;145;p21"/>
          <p:cNvSpPr txBox="1"/>
          <p:nvPr>
            <p:ph idx="2"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146" name="Google Shape;146;p21"/>
          <p:cNvSpPr txBox="1"/>
          <p:nvPr>
            <p:ph idx="3" type="subTitle"/>
          </p:nvPr>
        </p:nvSpPr>
        <p:spPr>
          <a:xfrm>
            <a:off x="339900" y="2464350"/>
            <a:ext cx="1025100" cy="318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147" name="Google Shape;147;p21"/>
          <p:cNvSpPr txBox="1"/>
          <p:nvPr>
            <p:ph idx="4" type="subTitle"/>
          </p:nvPr>
        </p:nvSpPr>
        <p:spPr>
          <a:xfrm>
            <a:off x="339900" y="3456150"/>
            <a:ext cx="1025100" cy="318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148" name="Google Shape;148;p21"/>
          <p:cNvSpPr txBox="1"/>
          <p:nvPr>
            <p:ph idx="5" type="subTitle"/>
          </p:nvPr>
        </p:nvSpPr>
        <p:spPr>
          <a:xfrm>
            <a:off x="339900" y="4416300"/>
            <a:ext cx="1025100" cy="318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149" name="Google Shape;149;p21"/>
          <p:cNvSpPr txBox="1"/>
          <p:nvPr>
            <p:ph idx="6" type="subTitle"/>
          </p:nvPr>
        </p:nvSpPr>
        <p:spPr>
          <a:xfrm>
            <a:off x="1365000" y="1737950"/>
            <a:ext cx="1945500" cy="318600"/>
          </a:xfrm>
          <a:prstGeom prst="rect">
            <a:avLst/>
          </a:prstGeom>
        </p:spPr>
        <p:txBody>
          <a:bodyPr anchorCtr="0" anchor="ctr" bIns="0" lIns="91425" spcFirstLastPara="1" rIns="0" wrap="square" tIns="0">
            <a:noAutofit/>
          </a:bodyPr>
          <a:lstStyle>
            <a:lvl1pPr lvl="0" algn="ctr">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lgn="ctr">
              <a:spcBef>
                <a:spcPts val="0"/>
              </a:spcBef>
              <a:spcAft>
                <a:spcPts val="0"/>
              </a:spcAft>
              <a:buClr>
                <a:schemeClr val="dk1"/>
              </a:buClr>
              <a:buSzPts val="1000"/>
              <a:buFont typeface="Archivo"/>
              <a:buNone/>
              <a:defRPr sz="1000">
                <a:solidFill>
                  <a:schemeClr val="dk1"/>
                </a:solidFill>
              </a:defRPr>
            </a:lvl2pPr>
            <a:lvl3pPr lvl="2" algn="ctr">
              <a:spcBef>
                <a:spcPts val="0"/>
              </a:spcBef>
              <a:spcAft>
                <a:spcPts val="0"/>
              </a:spcAft>
              <a:buClr>
                <a:schemeClr val="dk1"/>
              </a:buClr>
              <a:buSzPts val="1000"/>
              <a:buFont typeface="Archivo"/>
              <a:buNone/>
              <a:defRPr sz="1000">
                <a:solidFill>
                  <a:schemeClr val="dk1"/>
                </a:solidFill>
              </a:defRPr>
            </a:lvl3pPr>
            <a:lvl4pPr lvl="3" algn="ctr">
              <a:spcBef>
                <a:spcPts val="0"/>
              </a:spcBef>
              <a:spcAft>
                <a:spcPts val="0"/>
              </a:spcAft>
              <a:buClr>
                <a:schemeClr val="dk1"/>
              </a:buClr>
              <a:buSzPts val="1000"/>
              <a:buFont typeface="Archivo"/>
              <a:buNone/>
              <a:defRPr sz="1000">
                <a:solidFill>
                  <a:schemeClr val="dk1"/>
                </a:solidFill>
              </a:defRPr>
            </a:lvl4pPr>
            <a:lvl5pPr lvl="4" algn="ctr">
              <a:spcBef>
                <a:spcPts val="0"/>
              </a:spcBef>
              <a:spcAft>
                <a:spcPts val="0"/>
              </a:spcAft>
              <a:buClr>
                <a:schemeClr val="dk1"/>
              </a:buClr>
              <a:buSzPts val="1000"/>
              <a:buFont typeface="Archivo"/>
              <a:buNone/>
              <a:defRPr sz="1000">
                <a:solidFill>
                  <a:schemeClr val="dk1"/>
                </a:solidFill>
              </a:defRPr>
            </a:lvl5pPr>
            <a:lvl6pPr lvl="5" algn="ctr">
              <a:spcBef>
                <a:spcPts val="0"/>
              </a:spcBef>
              <a:spcAft>
                <a:spcPts val="0"/>
              </a:spcAft>
              <a:buClr>
                <a:schemeClr val="dk1"/>
              </a:buClr>
              <a:buSzPts val="1000"/>
              <a:buFont typeface="Archivo"/>
              <a:buNone/>
              <a:defRPr sz="1000">
                <a:solidFill>
                  <a:schemeClr val="dk1"/>
                </a:solidFill>
              </a:defRPr>
            </a:lvl6pPr>
            <a:lvl7pPr lvl="6" algn="ctr">
              <a:spcBef>
                <a:spcPts val="0"/>
              </a:spcBef>
              <a:spcAft>
                <a:spcPts val="0"/>
              </a:spcAft>
              <a:buClr>
                <a:schemeClr val="dk1"/>
              </a:buClr>
              <a:buSzPts val="1000"/>
              <a:buFont typeface="Archivo"/>
              <a:buNone/>
              <a:defRPr sz="1000">
                <a:solidFill>
                  <a:schemeClr val="dk1"/>
                </a:solidFill>
              </a:defRPr>
            </a:lvl7pPr>
            <a:lvl8pPr lvl="7" algn="ctr">
              <a:spcBef>
                <a:spcPts val="0"/>
              </a:spcBef>
              <a:spcAft>
                <a:spcPts val="0"/>
              </a:spcAft>
              <a:buClr>
                <a:schemeClr val="dk1"/>
              </a:buClr>
              <a:buSzPts val="1000"/>
              <a:buFont typeface="Archivo"/>
              <a:buNone/>
              <a:defRPr sz="1000">
                <a:solidFill>
                  <a:schemeClr val="dk1"/>
                </a:solidFill>
              </a:defRPr>
            </a:lvl8pPr>
            <a:lvl9pPr lvl="8" algn="ctr">
              <a:spcBef>
                <a:spcPts val="0"/>
              </a:spcBef>
              <a:spcAft>
                <a:spcPts val="0"/>
              </a:spcAft>
              <a:buClr>
                <a:schemeClr val="dk1"/>
              </a:buClr>
              <a:buSzPts val="1000"/>
              <a:buFont typeface="Archivo"/>
              <a:buNone/>
              <a:defRPr sz="1000">
                <a:solidFill>
                  <a:schemeClr val="dk1"/>
                </a:solidFill>
              </a:defRPr>
            </a:lvl9pPr>
          </a:lstStyle>
          <a:p/>
        </p:txBody>
      </p:sp>
      <p:sp>
        <p:nvSpPr>
          <p:cNvPr id="150" name="Google Shape;150;p21"/>
          <p:cNvSpPr txBox="1"/>
          <p:nvPr>
            <p:ph idx="7" type="subTitle"/>
          </p:nvPr>
        </p:nvSpPr>
        <p:spPr>
          <a:xfrm>
            <a:off x="3308938" y="1737950"/>
            <a:ext cx="1945500" cy="318600"/>
          </a:xfrm>
          <a:prstGeom prst="rect">
            <a:avLst/>
          </a:prstGeom>
        </p:spPr>
        <p:txBody>
          <a:bodyPr anchorCtr="0" anchor="ctr" bIns="0" lIns="91425" spcFirstLastPara="1" rIns="0" wrap="square" tIns="0">
            <a:noAutofit/>
          </a:bodyPr>
          <a:lstStyle>
            <a:lvl1pPr lvl="0" algn="ctr">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lgn="ctr">
              <a:spcBef>
                <a:spcPts val="0"/>
              </a:spcBef>
              <a:spcAft>
                <a:spcPts val="0"/>
              </a:spcAft>
              <a:buClr>
                <a:schemeClr val="dk1"/>
              </a:buClr>
              <a:buSzPts val="1000"/>
              <a:buFont typeface="Archivo"/>
              <a:buNone/>
              <a:defRPr sz="1000">
                <a:solidFill>
                  <a:schemeClr val="dk1"/>
                </a:solidFill>
              </a:defRPr>
            </a:lvl2pPr>
            <a:lvl3pPr lvl="2" algn="ctr">
              <a:spcBef>
                <a:spcPts val="0"/>
              </a:spcBef>
              <a:spcAft>
                <a:spcPts val="0"/>
              </a:spcAft>
              <a:buClr>
                <a:schemeClr val="dk1"/>
              </a:buClr>
              <a:buSzPts val="1000"/>
              <a:buFont typeface="Archivo"/>
              <a:buNone/>
              <a:defRPr sz="1000">
                <a:solidFill>
                  <a:schemeClr val="dk1"/>
                </a:solidFill>
              </a:defRPr>
            </a:lvl3pPr>
            <a:lvl4pPr lvl="3" algn="ctr">
              <a:spcBef>
                <a:spcPts val="0"/>
              </a:spcBef>
              <a:spcAft>
                <a:spcPts val="0"/>
              </a:spcAft>
              <a:buClr>
                <a:schemeClr val="dk1"/>
              </a:buClr>
              <a:buSzPts val="1000"/>
              <a:buFont typeface="Archivo"/>
              <a:buNone/>
              <a:defRPr sz="1000">
                <a:solidFill>
                  <a:schemeClr val="dk1"/>
                </a:solidFill>
              </a:defRPr>
            </a:lvl4pPr>
            <a:lvl5pPr lvl="4" algn="ctr">
              <a:spcBef>
                <a:spcPts val="0"/>
              </a:spcBef>
              <a:spcAft>
                <a:spcPts val="0"/>
              </a:spcAft>
              <a:buClr>
                <a:schemeClr val="dk1"/>
              </a:buClr>
              <a:buSzPts val="1000"/>
              <a:buFont typeface="Archivo"/>
              <a:buNone/>
              <a:defRPr sz="1000">
                <a:solidFill>
                  <a:schemeClr val="dk1"/>
                </a:solidFill>
              </a:defRPr>
            </a:lvl5pPr>
            <a:lvl6pPr lvl="5" algn="ctr">
              <a:spcBef>
                <a:spcPts val="0"/>
              </a:spcBef>
              <a:spcAft>
                <a:spcPts val="0"/>
              </a:spcAft>
              <a:buClr>
                <a:schemeClr val="dk1"/>
              </a:buClr>
              <a:buSzPts val="1000"/>
              <a:buFont typeface="Archivo"/>
              <a:buNone/>
              <a:defRPr sz="1000">
                <a:solidFill>
                  <a:schemeClr val="dk1"/>
                </a:solidFill>
              </a:defRPr>
            </a:lvl6pPr>
            <a:lvl7pPr lvl="6" algn="ctr">
              <a:spcBef>
                <a:spcPts val="0"/>
              </a:spcBef>
              <a:spcAft>
                <a:spcPts val="0"/>
              </a:spcAft>
              <a:buClr>
                <a:schemeClr val="dk1"/>
              </a:buClr>
              <a:buSzPts val="1000"/>
              <a:buFont typeface="Archivo"/>
              <a:buNone/>
              <a:defRPr sz="1000">
                <a:solidFill>
                  <a:schemeClr val="dk1"/>
                </a:solidFill>
              </a:defRPr>
            </a:lvl7pPr>
            <a:lvl8pPr lvl="7" algn="ctr">
              <a:spcBef>
                <a:spcPts val="0"/>
              </a:spcBef>
              <a:spcAft>
                <a:spcPts val="0"/>
              </a:spcAft>
              <a:buClr>
                <a:schemeClr val="dk1"/>
              </a:buClr>
              <a:buSzPts val="1000"/>
              <a:buFont typeface="Archivo"/>
              <a:buNone/>
              <a:defRPr sz="1000">
                <a:solidFill>
                  <a:schemeClr val="dk1"/>
                </a:solidFill>
              </a:defRPr>
            </a:lvl8pPr>
            <a:lvl9pPr lvl="8" algn="ctr">
              <a:spcBef>
                <a:spcPts val="0"/>
              </a:spcBef>
              <a:spcAft>
                <a:spcPts val="0"/>
              </a:spcAft>
              <a:buClr>
                <a:schemeClr val="dk1"/>
              </a:buClr>
              <a:buSzPts val="1000"/>
              <a:buFont typeface="Archivo"/>
              <a:buNone/>
              <a:defRPr sz="1000">
                <a:solidFill>
                  <a:schemeClr val="dk1"/>
                </a:solidFill>
              </a:defRPr>
            </a:lvl9pPr>
          </a:lstStyle>
          <a:p/>
        </p:txBody>
      </p:sp>
      <p:sp>
        <p:nvSpPr>
          <p:cNvPr id="151" name="Google Shape;151;p21"/>
          <p:cNvSpPr txBox="1"/>
          <p:nvPr>
            <p:ph idx="8" type="subTitle"/>
          </p:nvPr>
        </p:nvSpPr>
        <p:spPr>
          <a:xfrm>
            <a:off x="5252888" y="1737950"/>
            <a:ext cx="1945500" cy="318600"/>
          </a:xfrm>
          <a:prstGeom prst="rect">
            <a:avLst/>
          </a:prstGeom>
        </p:spPr>
        <p:txBody>
          <a:bodyPr anchorCtr="0" anchor="ctr" bIns="0" lIns="91425" spcFirstLastPara="1" rIns="0" wrap="square" tIns="0">
            <a:noAutofit/>
          </a:bodyPr>
          <a:lstStyle>
            <a:lvl1pPr lvl="0" algn="ctr">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lgn="ctr">
              <a:spcBef>
                <a:spcPts val="0"/>
              </a:spcBef>
              <a:spcAft>
                <a:spcPts val="0"/>
              </a:spcAft>
              <a:buClr>
                <a:schemeClr val="dk1"/>
              </a:buClr>
              <a:buSzPts val="1000"/>
              <a:buFont typeface="Archivo"/>
              <a:buNone/>
              <a:defRPr sz="1000">
                <a:solidFill>
                  <a:schemeClr val="dk1"/>
                </a:solidFill>
              </a:defRPr>
            </a:lvl2pPr>
            <a:lvl3pPr lvl="2" algn="ctr">
              <a:spcBef>
                <a:spcPts val="0"/>
              </a:spcBef>
              <a:spcAft>
                <a:spcPts val="0"/>
              </a:spcAft>
              <a:buClr>
                <a:schemeClr val="dk1"/>
              </a:buClr>
              <a:buSzPts val="1000"/>
              <a:buFont typeface="Archivo"/>
              <a:buNone/>
              <a:defRPr sz="1000">
                <a:solidFill>
                  <a:schemeClr val="dk1"/>
                </a:solidFill>
              </a:defRPr>
            </a:lvl3pPr>
            <a:lvl4pPr lvl="3" algn="ctr">
              <a:spcBef>
                <a:spcPts val="0"/>
              </a:spcBef>
              <a:spcAft>
                <a:spcPts val="0"/>
              </a:spcAft>
              <a:buClr>
                <a:schemeClr val="dk1"/>
              </a:buClr>
              <a:buSzPts val="1000"/>
              <a:buFont typeface="Archivo"/>
              <a:buNone/>
              <a:defRPr sz="1000">
                <a:solidFill>
                  <a:schemeClr val="dk1"/>
                </a:solidFill>
              </a:defRPr>
            </a:lvl4pPr>
            <a:lvl5pPr lvl="4" algn="ctr">
              <a:spcBef>
                <a:spcPts val="0"/>
              </a:spcBef>
              <a:spcAft>
                <a:spcPts val="0"/>
              </a:spcAft>
              <a:buClr>
                <a:schemeClr val="dk1"/>
              </a:buClr>
              <a:buSzPts val="1000"/>
              <a:buFont typeface="Archivo"/>
              <a:buNone/>
              <a:defRPr sz="1000">
                <a:solidFill>
                  <a:schemeClr val="dk1"/>
                </a:solidFill>
              </a:defRPr>
            </a:lvl5pPr>
            <a:lvl6pPr lvl="5" algn="ctr">
              <a:spcBef>
                <a:spcPts val="0"/>
              </a:spcBef>
              <a:spcAft>
                <a:spcPts val="0"/>
              </a:spcAft>
              <a:buClr>
                <a:schemeClr val="dk1"/>
              </a:buClr>
              <a:buSzPts val="1000"/>
              <a:buFont typeface="Archivo"/>
              <a:buNone/>
              <a:defRPr sz="1000">
                <a:solidFill>
                  <a:schemeClr val="dk1"/>
                </a:solidFill>
              </a:defRPr>
            </a:lvl6pPr>
            <a:lvl7pPr lvl="6" algn="ctr">
              <a:spcBef>
                <a:spcPts val="0"/>
              </a:spcBef>
              <a:spcAft>
                <a:spcPts val="0"/>
              </a:spcAft>
              <a:buClr>
                <a:schemeClr val="dk1"/>
              </a:buClr>
              <a:buSzPts val="1000"/>
              <a:buFont typeface="Archivo"/>
              <a:buNone/>
              <a:defRPr sz="1000">
                <a:solidFill>
                  <a:schemeClr val="dk1"/>
                </a:solidFill>
              </a:defRPr>
            </a:lvl7pPr>
            <a:lvl8pPr lvl="7" algn="ctr">
              <a:spcBef>
                <a:spcPts val="0"/>
              </a:spcBef>
              <a:spcAft>
                <a:spcPts val="0"/>
              </a:spcAft>
              <a:buClr>
                <a:schemeClr val="dk1"/>
              </a:buClr>
              <a:buSzPts val="1000"/>
              <a:buFont typeface="Archivo"/>
              <a:buNone/>
              <a:defRPr sz="1000">
                <a:solidFill>
                  <a:schemeClr val="dk1"/>
                </a:solidFill>
              </a:defRPr>
            </a:lvl8pPr>
            <a:lvl9pPr lvl="8" algn="ctr">
              <a:spcBef>
                <a:spcPts val="0"/>
              </a:spcBef>
              <a:spcAft>
                <a:spcPts val="0"/>
              </a:spcAft>
              <a:buClr>
                <a:schemeClr val="dk1"/>
              </a:buClr>
              <a:buSzPts val="1000"/>
              <a:buFont typeface="Archivo"/>
              <a:buNone/>
              <a:defRPr sz="1000">
                <a:solidFill>
                  <a:schemeClr val="dk1"/>
                </a:solidFill>
              </a:defRPr>
            </a:lvl9pPr>
          </a:lstStyle>
          <a:p/>
        </p:txBody>
      </p:sp>
      <p:sp>
        <p:nvSpPr>
          <p:cNvPr id="152" name="Google Shape;152;p21"/>
          <p:cNvSpPr txBox="1"/>
          <p:nvPr>
            <p:ph idx="9" type="subTitle"/>
          </p:nvPr>
        </p:nvSpPr>
        <p:spPr>
          <a:xfrm>
            <a:off x="7198463" y="1737950"/>
            <a:ext cx="1945500" cy="318600"/>
          </a:xfrm>
          <a:prstGeom prst="rect">
            <a:avLst/>
          </a:prstGeom>
        </p:spPr>
        <p:txBody>
          <a:bodyPr anchorCtr="0" anchor="ctr" bIns="0" lIns="91425" spcFirstLastPara="1" rIns="0" wrap="square" tIns="0">
            <a:noAutofit/>
          </a:bodyPr>
          <a:lstStyle>
            <a:lvl1pPr lvl="0" algn="ctr">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lgn="ctr">
              <a:spcBef>
                <a:spcPts val="0"/>
              </a:spcBef>
              <a:spcAft>
                <a:spcPts val="0"/>
              </a:spcAft>
              <a:buClr>
                <a:schemeClr val="dk1"/>
              </a:buClr>
              <a:buSzPts val="1000"/>
              <a:buFont typeface="Archivo"/>
              <a:buNone/>
              <a:defRPr sz="1000">
                <a:solidFill>
                  <a:schemeClr val="dk1"/>
                </a:solidFill>
              </a:defRPr>
            </a:lvl2pPr>
            <a:lvl3pPr lvl="2" algn="ctr">
              <a:spcBef>
                <a:spcPts val="0"/>
              </a:spcBef>
              <a:spcAft>
                <a:spcPts val="0"/>
              </a:spcAft>
              <a:buClr>
                <a:schemeClr val="dk1"/>
              </a:buClr>
              <a:buSzPts val="1000"/>
              <a:buFont typeface="Archivo"/>
              <a:buNone/>
              <a:defRPr sz="1000">
                <a:solidFill>
                  <a:schemeClr val="dk1"/>
                </a:solidFill>
              </a:defRPr>
            </a:lvl3pPr>
            <a:lvl4pPr lvl="3" algn="ctr">
              <a:spcBef>
                <a:spcPts val="0"/>
              </a:spcBef>
              <a:spcAft>
                <a:spcPts val="0"/>
              </a:spcAft>
              <a:buClr>
                <a:schemeClr val="dk1"/>
              </a:buClr>
              <a:buSzPts val="1000"/>
              <a:buFont typeface="Archivo"/>
              <a:buNone/>
              <a:defRPr sz="1000">
                <a:solidFill>
                  <a:schemeClr val="dk1"/>
                </a:solidFill>
              </a:defRPr>
            </a:lvl4pPr>
            <a:lvl5pPr lvl="4" algn="ctr">
              <a:spcBef>
                <a:spcPts val="0"/>
              </a:spcBef>
              <a:spcAft>
                <a:spcPts val="0"/>
              </a:spcAft>
              <a:buClr>
                <a:schemeClr val="dk1"/>
              </a:buClr>
              <a:buSzPts val="1000"/>
              <a:buFont typeface="Archivo"/>
              <a:buNone/>
              <a:defRPr sz="1000">
                <a:solidFill>
                  <a:schemeClr val="dk1"/>
                </a:solidFill>
              </a:defRPr>
            </a:lvl5pPr>
            <a:lvl6pPr lvl="5" algn="ctr">
              <a:spcBef>
                <a:spcPts val="0"/>
              </a:spcBef>
              <a:spcAft>
                <a:spcPts val="0"/>
              </a:spcAft>
              <a:buClr>
                <a:schemeClr val="dk1"/>
              </a:buClr>
              <a:buSzPts val="1000"/>
              <a:buFont typeface="Archivo"/>
              <a:buNone/>
              <a:defRPr sz="1000">
                <a:solidFill>
                  <a:schemeClr val="dk1"/>
                </a:solidFill>
              </a:defRPr>
            </a:lvl6pPr>
            <a:lvl7pPr lvl="6" algn="ctr">
              <a:spcBef>
                <a:spcPts val="0"/>
              </a:spcBef>
              <a:spcAft>
                <a:spcPts val="0"/>
              </a:spcAft>
              <a:buClr>
                <a:schemeClr val="dk1"/>
              </a:buClr>
              <a:buSzPts val="1000"/>
              <a:buFont typeface="Archivo"/>
              <a:buNone/>
              <a:defRPr sz="1000">
                <a:solidFill>
                  <a:schemeClr val="dk1"/>
                </a:solidFill>
              </a:defRPr>
            </a:lvl7pPr>
            <a:lvl8pPr lvl="7" algn="ctr">
              <a:spcBef>
                <a:spcPts val="0"/>
              </a:spcBef>
              <a:spcAft>
                <a:spcPts val="0"/>
              </a:spcAft>
              <a:buClr>
                <a:schemeClr val="dk1"/>
              </a:buClr>
              <a:buSzPts val="1000"/>
              <a:buFont typeface="Archivo"/>
              <a:buNone/>
              <a:defRPr sz="1000">
                <a:solidFill>
                  <a:schemeClr val="dk1"/>
                </a:solidFill>
              </a:defRPr>
            </a:lvl8pPr>
            <a:lvl9pPr lvl="8" algn="ctr">
              <a:spcBef>
                <a:spcPts val="0"/>
              </a:spcBef>
              <a:spcAft>
                <a:spcPts val="0"/>
              </a:spcAft>
              <a:buClr>
                <a:schemeClr val="dk1"/>
              </a:buClr>
              <a:buSzPts val="1000"/>
              <a:buFont typeface="Archivo"/>
              <a:buNone/>
              <a:defRPr sz="1000">
                <a:solidFill>
                  <a:schemeClr val="dk1"/>
                </a:solidFill>
              </a:defRPr>
            </a:lvl9pPr>
          </a:lstStyle>
          <a:p/>
        </p:txBody>
      </p:sp>
      <p:sp>
        <p:nvSpPr>
          <p:cNvPr id="153" name="Google Shape;153;p21"/>
          <p:cNvSpPr txBox="1"/>
          <p:nvPr>
            <p:ph idx="13" type="subTitle"/>
          </p:nvPr>
        </p:nvSpPr>
        <p:spPr>
          <a:xfrm>
            <a:off x="1488550" y="224250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154" name="Google Shape;154;p21"/>
          <p:cNvSpPr txBox="1"/>
          <p:nvPr>
            <p:ph idx="14" type="subTitle"/>
          </p:nvPr>
        </p:nvSpPr>
        <p:spPr>
          <a:xfrm>
            <a:off x="3432538" y="224250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155" name="Google Shape;155;p21"/>
          <p:cNvSpPr txBox="1"/>
          <p:nvPr>
            <p:ph idx="15" type="subTitle"/>
          </p:nvPr>
        </p:nvSpPr>
        <p:spPr>
          <a:xfrm>
            <a:off x="5374950" y="224250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156" name="Google Shape;156;p21"/>
          <p:cNvSpPr txBox="1"/>
          <p:nvPr>
            <p:ph idx="16" type="subTitle"/>
          </p:nvPr>
        </p:nvSpPr>
        <p:spPr>
          <a:xfrm>
            <a:off x="7318938" y="224250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157" name="Google Shape;157;p21"/>
          <p:cNvSpPr txBox="1"/>
          <p:nvPr>
            <p:ph idx="17" type="subTitle"/>
          </p:nvPr>
        </p:nvSpPr>
        <p:spPr>
          <a:xfrm>
            <a:off x="1488550" y="323430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158" name="Google Shape;158;p21"/>
          <p:cNvSpPr txBox="1"/>
          <p:nvPr>
            <p:ph idx="18" type="subTitle"/>
          </p:nvPr>
        </p:nvSpPr>
        <p:spPr>
          <a:xfrm>
            <a:off x="3432538" y="323430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159" name="Google Shape;159;p21"/>
          <p:cNvSpPr txBox="1"/>
          <p:nvPr>
            <p:ph idx="19" type="subTitle"/>
          </p:nvPr>
        </p:nvSpPr>
        <p:spPr>
          <a:xfrm>
            <a:off x="5374950" y="323430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160" name="Google Shape;160;p21"/>
          <p:cNvSpPr txBox="1"/>
          <p:nvPr>
            <p:ph idx="20" type="subTitle"/>
          </p:nvPr>
        </p:nvSpPr>
        <p:spPr>
          <a:xfrm>
            <a:off x="7318938" y="323430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161" name="Google Shape;161;p21"/>
          <p:cNvSpPr txBox="1"/>
          <p:nvPr>
            <p:ph idx="21" type="subTitle"/>
          </p:nvPr>
        </p:nvSpPr>
        <p:spPr>
          <a:xfrm>
            <a:off x="1488550" y="418255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162" name="Google Shape;162;p21"/>
          <p:cNvSpPr txBox="1"/>
          <p:nvPr>
            <p:ph idx="22" type="subTitle"/>
          </p:nvPr>
        </p:nvSpPr>
        <p:spPr>
          <a:xfrm>
            <a:off x="3432538" y="418255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163" name="Google Shape;163;p21"/>
          <p:cNvSpPr txBox="1"/>
          <p:nvPr>
            <p:ph idx="23" type="subTitle"/>
          </p:nvPr>
        </p:nvSpPr>
        <p:spPr>
          <a:xfrm>
            <a:off x="5374950" y="418255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164" name="Google Shape;164;p21"/>
          <p:cNvSpPr txBox="1"/>
          <p:nvPr>
            <p:ph idx="24" type="subTitle"/>
          </p:nvPr>
        </p:nvSpPr>
        <p:spPr>
          <a:xfrm>
            <a:off x="7318938" y="4182550"/>
            <a:ext cx="1698300" cy="7623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a:buNone/>
              <a:defRPr sz="1000">
                <a:solidFill>
                  <a:schemeClr val="dk1"/>
                </a:solidFill>
              </a:defRPr>
            </a:lvl2pPr>
            <a:lvl3pPr lvl="2">
              <a:spcBef>
                <a:spcPts val="0"/>
              </a:spcBef>
              <a:spcAft>
                <a:spcPts val="0"/>
              </a:spcAft>
              <a:buClr>
                <a:schemeClr val="dk1"/>
              </a:buClr>
              <a:buSzPts val="1000"/>
              <a:buFont typeface="Archivo"/>
              <a:buNone/>
              <a:defRPr sz="1000">
                <a:solidFill>
                  <a:schemeClr val="dk1"/>
                </a:solidFill>
              </a:defRPr>
            </a:lvl3pPr>
            <a:lvl4pPr lvl="3">
              <a:spcBef>
                <a:spcPts val="0"/>
              </a:spcBef>
              <a:spcAft>
                <a:spcPts val="0"/>
              </a:spcAft>
              <a:buClr>
                <a:schemeClr val="dk1"/>
              </a:buClr>
              <a:buSzPts val="1000"/>
              <a:buFont typeface="Archivo"/>
              <a:buNone/>
              <a:defRPr sz="1000">
                <a:solidFill>
                  <a:schemeClr val="dk1"/>
                </a:solidFill>
              </a:defRPr>
            </a:lvl4pPr>
            <a:lvl5pPr lvl="4">
              <a:spcBef>
                <a:spcPts val="0"/>
              </a:spcBef>
              <a:spcAft>
                <a:spcPts val="0"/>
              </a:spcAft>
              <a:buClr>
                <a:schemeClr val="dk1"/>
              </a:buClr>
              <a:buSzPts val="1000"/>
              <a:buFont typeface="Archivo"/>
              <a:buNone/>
              <a:defRPr sz="1000">
                <a:solidFill>
                  <a:schemeClr val="dk1"/>
                </a:solidFill>
              </a:defRPr>
            </a:lvl5pPr>
            <a:lvl6pPr lvl="5">
              <a:spcBef>
                <a:spcPts val="0"/>
              </a:spcBef>
              <a:spcAft>
                <a:spcPts val="0"/>
              </a:spcAft>
              <a:buClr>
                <a:schemeClr val="dk1"/>
              </a:buClr>
              <a:buSzPts val="1000"/>
              <a:buFont typeface="Archivo"/>
              <a:buNone/>
              <a:defRPr sz="1000">
                <a:solidFill>
                  <a:schemeClr val="dk1"/>
                </a:solidFill>
              </a:defRPr>
            </a:lvl6pPr>
            <a:lvl7pPr lvl="6">
              <a:spcBef>
                <a:spcPts val="0"/>
              </a:spcBef>
              <a:spcAft>
                <a:spcPts val="0"/>
              </a:spcAft>
              <a:buClr>
                <a:schemeClr val="dk1"/>
              </a:buClr>
              <a:buSzPts val="1000"/>
              <a:buFont typeface="Archivo"/>
              <a:buNone/>
              <a:defRPr sz="1000">
                <a:solidFill>
                  <a:schemeClr val="dk1"/>
                </a:solidFill>
              </a:defRPr>
            </a:lvl7pPr>
            <a:lvl8pPr lvl="7">
              <a:spcBef>
                <a:spcPts val="0"/>
              </a:spcBef>
              <a:spcAft>
                <a:spcPts val="0"/>
              </a:spcAft>
              <a:buClr>
                <a:schemeClr val="dk1"/>
              </a:buClr>
              <a:buSzPts val="1000"/>
              <a:buFont typeface="Archivo"/>
              <a:buNone/>
              <a:defRPr sz="1000">
                <a:solidFill>
                  <a:schemeClr val="dk1"/>
                </a:solidFill>
              </a:defRPr>
            </a:lvl8pPr>
            <a:lvl9pPr lvl="8">
              <a:spcBef>
                <a:spcPts val="0"/>
              </a:spcBef>
              <a:spcAft>
                <a:spcPts val="0"/>
              </a:spcAft>
              <a:buClr>
                <a:schemeClr val="dk1"/>
              </a:buClr>
              <a:buSzPts val="1000"/>
              <a:buFont typeface="Archivo"/>
              <a:buNone/>
              <a:defRPr sz="1000">
                <a:solidFill>
                  <a:schemeClr val="dk1"/>
                </a:solidFill>
              </a:defRPr>
            </a:lvl9pPr>
          </a:lstStyle>
          <a:p/>
        </p:txBody>
      </p:sp>
      <p:sp>
        <p:nvSpPr>
          <p:cNvPr id="165" name="Google Shape;165;p21"/>
          <p:cNvSpPr txBox="1"/>
          <p:nvPr>
            <p:ph type="title"/>
          </p:nvPr>
        </p:nvSpPr>
        <p:spPr>
          <a:xfrm>
            <a:off x="357700" y="1066100"/>
            <a:ext cx="6243300" cy="455100"/>
          </a:xfrm>
          <a:prstGeom prst="rect">
            <a:avLst/>
          </a:prstGeom>
        </p:spPr>
        <p:txBody>
          <a:bodyPr anchorCtr="0" anchor="t" bIns="137150" lIns="0" spcFirstLastPara="1" rIns="0" wrap="square" tIns="137150">
            <a:normAutofit/>
          </a:bodyPr>
          <a:lstStyle>
            <a:lvl1pPr lvl="0">
              <a:spcBef>
                <a:spcPts val="0"/>
              </a:spcBef>
              <a:spcAft>
                <a:spcPts val="0"/>
              </a:spcAft>
              <a:buClr>
                <a:schemeClr val="dk1"/>
              </a:buClr>
              <a:buSzPts val="1000"/>
              <a:buFont typeface="Archivo SemiBold"/>
              <a:buNone/>
              <a:defRPr>
                <a:latin typeface="Archivo SemiBold"/>
                <a:ea typeface="Archivo SemiBold"/>
                <a:cs typeface="Archivo SemiBold"/>
                <a:sym typeface="Archivo SemiBold"/>
              </a:defRPr>
            </a:lvl1pPr>
            <a:lvl2pPr lvl="1">
              <a:spcBef>
                <a:spcPts val="0"/>
              </a:spcBef>
              <a:spcAft>
                <a:spcPts val="0"/>
              </a:spcAft>
              <a:buSzPts val="1400"/>
              <a:buFont typeface="Archivo SemiBold"/>
              <a:buNone/>
              <a:defRPr>
                <a:latin typeface="Archivo SemiBold"/>
                <a:ea typeface="Archivo SemiBold"/>
                <a:cs typeface="Archivo SemiBold"/>
                <a:sym typeface="Archivo SemiBold"/>
              </a:defRPr>
            </a:lvl2pPr>
            <a:lvl3pPr lvl="2">
              <a:spcBef>
                <a:spcPts val="0"/>
              </a:spcBef>
              <a:spcAft>
                <a:spcPts val="0"/>
              </a:spcAft>
              <a:buSzPts val="1400"/>
              <a:buFont typeface="Archivo SemiBold"/>
              <a:buNone/>
              <a:defRPr>
                <a:latin typeface="Archivo SemiBold"/>
                <a:ea typeface="Archivo SemiBold"/>
                <a:cs typeface="Archivo SemiBold"/>
                <a:sym typeface="Archivo SemiBold"/>
              </a:defRPr>
            </a:lvl3pPr>
            <a:lvl4pPr lvl="3">
              <a:spcBef>
                <a:spcPts val="0"/>
              </a:spcBef>
              <a:spcAft>
                <a:spcPts val="0"/>
              </a:spcAft>
              <a:buSzPts val="1400"/>
              <a:buFont typeface="Archivo SemiBold"/>
              <a:buNone/>
              <a:defRPr>
                <a:latin typeface="Archivo SemiBold"/>
                <a:ea typeface="Archivo SemiBold"/>
                <a:cs typeface="Archivo SemiBold"/>
                <a:sym typeface="Archivo SemiBold"/>
              </a:defRPr>
            </a:lvl4pPr>
            <a:lvl5pPr lvl="4">
              <a:spcBef>
                <a:spcPts val="0"/>
              </a:spcBef>
              <a:spcAft>
                <a:spcPts val="0"/>
              </a:spcAft>
              <a:buSzPts val="1400"/>
              <a:buFont typeface="Archivo SemiBold"/>
              <a:buNone/>
              <a:defRPr>
                <a:latin typeface="Archivo SemiBold"/>
                <a:ea typeface="Archivo SemiBold"/>
                <a:cs typeface="Archivo SemiBold"/>
                <a:sym typeface="Archivo SemiBold"/>
              </a:defRPr>
            </a:lvl5pPr>
            <a:lvl6pPr lvl="5">
              <a:spcBef>
                <a:spcPts val="0"/>
              </a:spcBef>
              <a:spcAft>
                <a:spcPts val="0"/>
              </a:spcAft>
              <a:buSzPts val="1400"/>
              <a:buFont typeface="Archivo SemiBold"/>
              <a:buNone/>
              <a:defRPr>
                <a:latin typeface="Archivo SemiBold"/>
                <a:ea typeface="Archivo SemiBold"/>
                <a:cs typeface="Archivo SemiBold"/>
                <a:sym typeface="Archivo SemiBold"/>
              </a:defRPr>
            </a:lvl6pPr>
            <a:lvl7pPr lvl="6">
              <a:spcBef>
                <a:spcPts val="0"/>
              </a:spcBef>
              <a:spcAft>
                <a:spcPts val="0"/>
              </a:spcAft>
              <a:buSzPts val="1400"/>
              <a:buFont typeface="Archivo SemiBold"/>
              <a:buNone/>
              <a:defRPr>
                <a:latin typeface="Archivo SemiBold"/>
                <a:ea typeface="Archivo SemiBold"/>
                <a:cs typeface="Archivo SemiBold"/>
                <a:sym typeface="Archivo SemiBold"/>
              </a:defRPr>
            </a:lvl7pPr>
            <a:lvl8pPr lvl="7">
              <a:spcBef>
                <a:spcPts val="0"/>
              </a:spcBef>
              <a:spcAft>
                <a:spcPts val="0"/>
              </a:spcAft>
              <a:buSzPts val="1400"/>
              <a:buFont typeface="Archivo SemiBold"/>
              <a:buNone/>
              <a:defRPr>
                <a:latin typeface="Archivo SemiBold"/>
                <a:ea typeface="Archivo SemiBold"/>
                <a:cs typeface="Archivo SemiBold"/>
                <a:sym typeface="Archivo SemiBold"/>
              </a:defRPr>
            </a:lvl8pPr>
            <a:lvl9pPr lvl="8">
              <a:spcBef>
                <a:spcPts val="0"/>
              </a:spcBef>
              <a:spcAft>
                <a:spcPts val="0"/>
              </a:spcAft>
              <a:buSzPts val="1400"/>
              <a:buFont typeface="Archivo SemiBold"/>
              <a:buNone/>
              <a:defRPr>
                <a:latin typeface="Archivo SemiBold"/>
                <a:ea typeface="Archivo SemiBold"/>
                <a:cs typeface="Archivo SemiBold"/>
                <a:sym typeface="Archivo Semi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 name="Google Shape;23;p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 name="Google Shape;24;p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 name="Google Shape;25;p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 name="Google Shape;26;p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p:cSld name="BLANK_1_1_1_1_1_1_1_1_1_1_1_2_1_2">
    <p:bg>
      <p:bgPr>
        <a:solidFill>
          <a:schemeClr val="dk1"/>
        </a:solidFill>
      </p:bgPr>
    </p:bg>
    <p:spTree>
      <p:nvGrpSpPr>
        <p:cNvPr id="166" name="Shape 166"/>
        <p:cNvGrpSpPr/>
        <p:nvPr/>
      </p:nvGrpSpPr>
      <p:grpSpPr>
        <a:xfrm>
          <a:off x="0" y="0"/>
          <a:ext cx="0" cy="0"/>
          <a:chOff x="0" y="0"/>
          <a:chExt cx="0" cy="0"/>
        </a:xfrm>
      </p:grpSpPr>
      <p:pic>
        <p:nvPicPr>
          <p:cNvPr id="167" name="Google Shape;167;p2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8" name="Google Shape;168;p22"/>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2"/>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170" name="Google Shape;170;p22"/>
          <p:cNvSpPr txBox="1"/>
          <p:nvPr>
            <p:ph idx="2" type="subTitle"/>
          </p:nvPr>
        </p:nvSpPr>
        <p:spPr>
          <a:xfrm>
            <a:off x="593274" y="3168375"/>
            <a:ext cx="1248000" cy="4548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a:buNone/>
              <a:defRPr sz="1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171" name="Google Shape;171;p22"/>
          <p:cNvSpPr txBox="1"/>
          <p:nvPr>
            <p:ph idx="3" type="subTitle"/>
          </p:nvPr>
        </p:nvSpPr>
        <p:spPr>
          <a:xfrm>
            <a:off x="593275" y="3700700"/>
            <a:ext cx="1248000" cy="1078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a:buNone/>
              <a:defRPr sz="1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172" name="Google Shape;172;p22"/>
          <p:cNvSpPr txBox="1"/>
          <p:nvPr>
            <p:ph hasCustomPrompt="1" type="title"/>
          </p:nvPr>
        </p:nvSpPr>
        <p:spPr>
          <a:xfrm>
            <a:off x="418825" y="2066025"/>
            <a:ext cx="1577100" cy="854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5000"/>
              <a:buFont typeface="Archivo Light"/>
              <a:buNone/>
              <a:defRPr sz="5000">
                <a:latin typeface="Archivo Light"/>
                <a:ea typeface="Archivo Light"/>
                <a:cs typeface="Archivo Light"/>
                <a:sym typeface="Archivo Light"/>
              </a:defRPr>
            </a:lvl1pPr>
            <a:lvl2pPr lvl="1"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a:r>
              <a:t>xx%</a:t>
            </a:r>
          </a:p>
        </p:txBody>
      </p:sp>
      <p:sp>
        <p:nvSpPr>
          <p:cNvPr id="173" name="Google Shape;173;p22"/>
          <p:cNvSpPr txBox="1"/>
          <p:nvPr>
            <p:ph idx="4" type="subTitle"/>
          </p:nvPr>
        </p:nvSpPr>
        <p:spPr>
          <a:xfrm>
            <a:off x="2289024" y="3168375"/>
            <a:ext cx="1248000" cy="4548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a:buNone/>
              <a:defRPr sz="1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174" name="Google Shape;174;p22"/>
          <p:cNvSpPr txBox="1"/>
          <p:nvPr>
            <p:ph idx="5" type="subTitle"/>
          </p:nvPr>
        </p:nvSpPr>
        <p:spPr>
          <a:xfrm>
            <a:off x="2289025" y="3700700"/>
            <a:ext cx="1248000" cy="1078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a:buNone/>
              <a:defRPr sz="1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175" name="Google Shape;175;p22"/>
          <p:cNvSpPr txBox="1"/>
          <p:nvPr>
            <p:ph hasCustomPrompt="1" idx="6" type="title"/>
          </p:nvPr>
        </p:nvSpPr>
        <p:spPr>
          <a:xfrm>
            <a:off x="2114575" y="1530675"/>
            <a:ext cx="1577100" cy="854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5000"/>
              <a:buFont typeface="Archivo Light"/>
              <a:buNone/>
              <a:defRPr sz="5000">
                <a:latin typeface="Archivo Light"/>
                <a:ea typeface="Archivo Light"/>
                <a:cs typeface="Archivo Light"/>
                <a:sym typeface="Archivo Light"/>
              </a:defRPr>
            </a:lvl1pPr>
            <a:lvl2pPr lvl="1"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a:r>
              <a:t>xx%</a:t>
            </a:r>
          </a:p>
        </p:txBody>
      </p:sp>
      <p:sp>
        <p:nvSpPr>
          <p:cNvPr id="176" name="Google Shape;176;p22"/>
          <p:cNvSpPr txBox="1"/>
          <p:nvPr>
            <p:ph idx="7" type="subTitle"/>
          </p:nvPr>
        </p:nvSpPr>
        <p:spPr>
          <a:xfrm>
            <a:off x="3998249" y="3168375"/>
            <a:ext cx="1248000" cy="4548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a:buNone/>
              <a:defRPr sz="1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177" name="Google Shape;177;p22"/>
          <p:cNvSpPr txBox="1"/>
          <p:nvPr>
            <p:ph idx="8" type="subTitle"/>
          </p:nvPr>
        </p:nvSpPr>
        <p:spPr>
          <a:xfrm>
            <a:off x="3998250" y="3700700"/>
            <a:ext cx="1248000" cy="1078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a:buNone/>
              <a:defRPr sz="1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178" name="Google Shape;178;p22"/>
          <p:cNvSpPr txBox="1"/>
          <p:nvPr>
            <p:ph hasCustomPrompt="1" idx="9" type="title"/>
          </p:nvPr>
        </p:nvSpPr>
        <p:spPr>
          <a:xfrm>
            <a:off x="3823800" y="925225"/>
            <a:ext cx="1577100" cy="854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5000"/>
              <a:buFont typeface="Archivo Light"/>
              <a:buNone/>
              <a:defRPr sz="5000">
                <a:latin typeface="Archivo Light"/>
                <a:ea typeface="Archivo Light"/>
                <a:cs typeface="Archivo Light"/>
                <a:sym typeface="Archivo Light"/>
              </a:defRPr>
            </a:lvl1pPr>
            <a:lvl2pPr lvl="1"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a:r>
              <a:t>xx%</a:t>
            </a:r>
          </a:p>
        </p:txBody>
      </p:sp>
      <p:sp>
        <p:nvSpPr>
          <p:cNvPr id="179" name="Google Shape;179;p22"/>
          <p:cNvSpPr txBox="1"/>
          <p:nvPr>
            <p:ph idx="13" type="subTitle"/>
          </p:nvPr>
        </p:nvSpPr>
        <p:spPr>
          <a:xfrm>
            <a:off x="5700724" y="3168375"/>
            <a:ext cx="1248000" cy="4548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a:buNone/>
              <a:defRPr sz="1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180" name="Google Shape;180;p22"/>
          <p:cNvSpPr txBox="1"/>
          <p:nvPr>
            <p:ph idx="14" type="subTitle"/>
          </p:nvPr>
        </p:nvSpPr>
        <p:spPr>
          <a:xfrm>
            <a:off x="5700725" y="3700700"/>
            <a:ext cx="1248000" cy="1078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a:buNone/>
              <a:defRPr sz="1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181" name="Google Shape;181;p22"/>
          <p:cNvSpPr txBox="1"/>
          <p:nvPr>
            <p:ph hasCustomPrompt="1" idx="15" type="title"/>
          </p:nvPr>
        </p:nvSpPr>
        <p:spPr>
          <a:xfrm>
            <a:off x="5526275" y="2066050"/>
            <a:ext cx="1577100" cy="854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5000"/>
              <a:buFont typeface="Archivo Light"/>
              <a:buNone/>
              <a:defRPr sz="5000">
                <a:latin typeface="Archivo Light"/>
                <a:ea typeface="Archivo Light"/>
                <a:cs typeface="Archivo Light"/>
                <a:sym typeface="Archivo Light"/>
              </a:defRPr>
            </a:lvl1pPr>
            <a:lvl2pPr lvl="1"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a:r>
              <a:t>xx%</a:t>
            </a:r>
          </a:p>
        </p:txBody>
      </p:sp>
      <p:sp>
        <p:nvSpPr>
          <p:cNvPr id="182" name="Google Shape;182;p22"/>
          <p:cNvSpPr txBox="1"/>
          <p:nvPr>
            <p:ph idx="16" type="subTitle"/>
          </p:nvPr>
        </p:nvSpPr>
        <p:spPr>
          <a:xfrm>
            <a:off x="7403224" y="3168375"/>
            <a:ext cx="1248000" cy="4548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a:buNone/>
              <a:defRPr sz="1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183" name="Google Shape;183;p22"/>
          <p:cNvSpPr txBox="1"/>
          <p:nvPr>
            <p:ph idx="17" type="subTitle"/>
          </p:nvPr>
        </p:nvSpPr>
        <p:spPr>
          <a:xfrm>
            <a:off x="7403225" y="3700700"/>
            <a:ext cx="1248000" cy="1078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a:buNone/>
              <a:defRPr sz="1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184" name="Google Shape;184;p22"/>
          <p:cNvSpPr txBox="1"/>
          <p:nvPr>
            <p:ph hasCustomPrompt="1" idx="18" type="title"/>
          </p:nvPr>
        </p:nvSpPr>
        <p:spPr>
          <a:xfrm>
            <a:off x="7228775" y="1115525"/>
            <a:ext cx="1577100" cy="854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5000"/>
              <a:buFont typeface="Archivo Light"/>
              <a:buNone/>
              <a:defRPr sz="5000">
                <a:latin typeface="Archivo Light"/>
                <a:ea typeface="Archivo Light"/>
                <a:cs typeface="Archivo Light"/>
                <a:sym typeface="Archivo Light"/>
              </a:defRPr>
            </a:lvl1pPr>
            <a:lvl2pPr lvl="1"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lgn="ctr">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a:r>
              <a:t>xx%</a:t>
            </a:r>
          </a:p>
        </p:txBody>
      </p:sp>
      <p:sp>
        <p:nvSpPr>
          <p:cNvPr id="185" name="Google Shape;185;p22"/>
          <p:cNvSpPr txBox="1"/>
          <p:nvPr>
            <p:ph idx="19"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options">
  <p:cSld name="BLANK_1_1_1_1_1_1_1_1_1_1_1_2_1_1_4">
    <p:bg>
      <p:bgPr>
        <a:solidFill>
          <a:schemeClr val="lt1"/>
        </a:solidFill>
      </p:bgPr>
    </p:bg>
    <p:spTree>
      <p:nvGrpSpPr>
        <p:cNvPr id="186" name="Shape 186"/>
        <p:cNvGrpSpPr/>
        <p:nvPr/>
      </p:nvGrpSpPr>
      <p:grpSpPr>
        <a:xfrm>
          <a:off x="0" y="0"/>
          <a:ext cx="0" cy="0"/>
          <a:chOff x="0" y="0"/>
          <a:chExt cx="0" cy="0"/>
        </a:xfrm>
      </p:grpSpPr>
      <p:pic>
        <p:nvPicPr>
          <p:cNvPr id="187" name="Google Shape;187;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8" name="Google Shape;188;p23"/>
          <p:cNvSpPr/>
          <p:nvPr/>
        </p:nvSpPr>
        <p:spPr>
          <a:xfrm>
            <a:off x="75" y="1680250"/>
            <a:ext cx="9144000" cy="3467400"/>
          </a:xfrm>
          <a:prstGeom prst="rect">
            <a:avLst/>
          </a:prstGeom>
          <a:gradFill>
            <a:gsLst>
              <a:gs pos="0">
                <a:schemeClr val="accent1"/>
              </a:gs>
              <a:gs pos="91000">
                <a:srgbClr val="FFFFFF">
                  <a:alpha val="0"/>
                </a:srgbClr>
              </a:gs>
              <a:gs pos="100000">
                <a:srgbClr val="FFFFFF">
                  <a:alpha val="0"/>
                </a:srgbClr>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p:txBody>
      </p:sp>
      <p:sp>
        <p:nvSpPr>
          <p:cNvPr id="189" name="Google Shape;189;p23"/>
          <p:cNvSpPr txBox="1"/>
          <p:nvPr>
            <p:ph idx="1" type="body"/>
          </p:nvPr>
        </p:nvSpPr>
        <p:spPr>
          <a:xfrm>
            <a:off x="6892719" y="3499530"/>
            <a:ext cx="1644900" cy="1280400"/>
          </a:xfrm>
          <a:prstGeom prst="rect">
            <a:avLst/>
          </a:prstGeom>
        </p:spPr>
        <p:txBody>
          <a:bodyPr anchorCtr="0" anchor="b" bIns="13715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190" name="Google Shape;190;p23"/>
          <p:cNvSpPr txBox="1"/>
          <p:nvPr>
            <p:ph idx="2" type="body"/>
          </p:nvPr>
        </p:nvSpPr>
        <p:spPr>
          <a:xfrm>
            <a:off x="2649031" y="3499530"/>
            <a:ext cx="1644900" cy="1280400"/>
          </a:xfrm>
          <a:prstGeom prst="rect">
            <a:avLst/>
          </a:prstGeom>
        </p:spPr>
        <p:txBody>
          <a:bodyPr anchorCtr="0" anchor="b" bIns="13715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191" name="Google Shape;191;p23"/>
          <p:cNvSpPr txBox="1"/>
          <p:nvPr>
            <p:ph idx="3" type="body"/>
          </p:nvPr>
        </p:nvSpPr>
        <p:spPr>
          <a:xfrm>
            <a:off x="4770831" y="3499530"/>
            <a:ext cx="1644900" cy="1280400"/>
          </a:xfrm>
          <a:prstGeom prst="rect">
            <a:avLst/>
          </a:prstGeom>
        </p:spPr>
        <p:txBody>
          <a:bodyPr anchorCtr="0" anchor="b" bIns="13715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192" name="Google Shape;192;p23"/>
          <p:cNvSpPr txBox="1"/>
          <p:nvPr>
            <p:ph idx="4" type="body"/>
          </p:nvPr>
        </p:nvSpPr>
        <p:spPr>
          <a:xfrm>
            <a:off x="513318" y="3499530"/>
            <a:ext cx="1644900" cy="1280400"/>
          </a:xfrm>
          <a:prstGeom prst="rect">
            <a:avLst/>
          </a:prstGeom>
        </p:spPr>
        <p:txBody>
          <a:bodyPr anchorCtr="0" anchor="b" bIns="13715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193" name="Google Shape;193;p23"/>
          <p:cNvSpPr txBox="1"/>
          <p:nvPr>
            <p:ph idx="5" type="subTitle"/>
          </p:nvPr>
        </p:nvSpPr>
        <p:spPr>
          <a:xfrm>
            <a:off x="4770838" y="1895401"/>
            <a:ext cx="1644900" cy="7155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5000"/>
              <a:buFont typeface="Archivo Light"/>
              <a:buNone/>
              <a:defRPr sz="5000">
                <a:latin typeface="Archivo Light"/>
                <a:ea typeface="Archivo Light"/>
                <a:cs typeface="Archivo Light"/>
                <a:sym typeface="Archivo Light"/>
              </a:defRPr>
            </a:lvl1pPr>
            <a:lvl2pPr lvl="1">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p:txBody>
      </p:sp>
      <p:sp>
        <p:nvSpPr>
          <p:cNvPr id="194" name="Google Shape;194;p23"/>
          <p:cNvSpPr txBox="1"/>
          <p:nvPr>
            <p:ph idx="6" type="subTitle"/>
          </p:nvPr>
        </p:nvSpPr>
        <p:spPr>
          <a:xfrm>
            <a:off x="2649038" y="1895401"/>
            <a:ext cx="1644900" cy="7155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5000"/>
              <a:buFont typeface="Archivo Light"/>
              <a:buNone/>
              <a:defRPr sz="5000">
                <a:latin typeface="Archivo Light"/>
                <a:ea typeface="Archivo Light"/>
                <a:cs typeface="Archivo Light"/>
                <a:sym typeface="Archivo Light"/>
              </a:defRPr>
            </a:lvl1pPr>
            <a:lvl2pPr lvl="1">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p:txBody>
      </p:sp>
      <p:sp>
        <p:nvSpPr>
          <p:cNvPr id="195" name="Google Shape;195;p23"/>
          <p:cNvSpPr txBox="1"/>
          <p:nvPr>
            <p:ph idx="7" type="subTitle"/>
          </p:nvPr>
        </p:nvSpPr>
        <p:spPr>
          <a:xfrm>
            <a:off x="513325" y="1895401"/>
            <a:ext cx="1644900" cy="7155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5000"/>
              <a:buFont typeface="Archivo Light"/>
              <a:buNone/>
              <a:defRPr sz="5000">
                <a:latin typeface="Archivo Light"/>
                <a:ea typeface="Archivo Light"/>
                <a:cs typeface="Archivo Light"/>
                <a:sym typeface="Archivo Light"/>
              </a:defRPr>
            </a:lvl1pPr>
            <a:lvl2pPr lvl="1">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p:txBody>
      </p:sp>
      <p:sp>
        <p:nvSpPr>
          <p:cNvPr id="196" name="Google Shape;196;p23"/>
          <p:cNvSpPr txBox="1"/>
          <p:nvPr>
            <p:ph idx="8" type="subTitle"/>
          </p:nvPr>
        </p:nvSpPr>
        <p:spPr>
          <a:xfrm>
            <a:off x="6892725" y="1895401"/>
            <a:ext cx="1644900" cy="7155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5000"/>
              <a:buFont typeface="Archivo Light"/>
              <a:buNone/>
              <a:defRPr sz="5000">
                <a:latin typeface="Archivo Light"/>
                <a:ea typeface="Archivo Light"/>
                <a:cs typeface="Archivo Light"/>
                <a:sym typeface="Archivo Light"/>
              </a:defRPr>
            </a:lvl1pPr>
            <a:lvl2pPr lvl="1">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p:txBody>
      </p:sp>
      <p:sp>
        <p:nvSpPr>
          <p:cNvPr id="197" name="Google Shape;197;p23"/>
          <p:cNvSpPr txBox="1"/>
          <p:nvPr>
            <p:ph type="title"/>
          </p:nvPr>
        </p:nvSpPr>
        <p:spPr>
          <a:xfrm>
            <a:off x="362050" y="1066100"/>
            <a:ext cx="8364600" cy="612900"/>
          </a:xfrm>
          <a:prstGeom prst="rect">
            <a:avLst/>
          </a:prstGeom>
        </p:spPr>
        <p:txBody>
          <a:bodyPr anchorCtr="0" anchor="t" bIns="137150" lIns="0" spcFirstLastPara="1" rIns="0" wrap="square" tIns="137150">
            <a:normAutofit/>
          </a:bodyPr>
          <a:lstStyle>
            <a:lvl1pPr lvl="0">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198" name="Google Shape;198;p23"/>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199" name="Google Shape;199;p23"/>
          <p:cNvSpPr txBox="1"/>
          <p:nvPr>
            <p:ph idx="9"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200" name="Google Shape;200;p23"/>
          <p:cNvSpPr txBox="1"/>
          <p:nvPr>
            <p:ph idx="13" type="subTitle"/>
          </p:nvPr>
        </p:nvSpPr>
        <p:spPr>
          <a:xfrm>
            <a:off x="6892694" y="2611076"/>
            <a:ext cx="1644900" cy="16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01" name="Google Shape;201;p23"/>
          <p:cNvSpPr txBox="1"/>
          <p:nvPr>
            <p:ph idx="14" type="subTitle"/>
          </p:nvPr>
        </p:nvSpPr>
        <p:spPr>
          <a:xfrm>
            <a:off x="4770856" y="2611076"/>
            <a:ext cx="1644900" cy="16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02" name="Google Shape;202;p23"/>
          <p:cNvSpPr txBox="1"/>
          <p:nvPr>
            <p:ph idx="15" type="subTitle"/>
          </p:nvPr>
        </p:nvSpPr>
        <p:spPr>
          <a:xfrm>
            <a:off x="2648993" y="2611076"/>
            <a:ext cx="1644900" cy="16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03" name="Google Shape;203;p23"/>
          <p:cNvSpPr txBox="1"/>
          <p:nvPr>
            <p:ph idx="16" type="subTitle"/>
          </p:nvPr>
        </p:nvSpPr>
        <p:spPr>
          <a:xfrm>
            <a:off x="513318" y="2611076"/>
            <a:ext cx="1644900" cy="16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04" name="Google Shape;204;p23"/>
          <p:cNvSpPr txBox="1"/>
          <p:nvPr>
            <p:ph idx="17"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heme - Alt 2">
  <p:cSld name="CUSTOM_36">
    <p:spTree>
      <p:nvGrpSpPr>
        <p:cNvPr id="205" name="Shape 205"/>
        <p:cNvGrpSpPr/>
        <p:nvPr/>
      </p:nvGrpSpPr>
      <p:grpSpPr>
        <a:xfrm>
          <a:off x="0" y="0"/>
          <a:ext cx="0" cy="0"/>
          <a:chOff x="0" y="0"/>
          <a:chExt cx="0" cy="0"/>
        </a:xfrm>
      </p:grpSpPr>
      <p:pic>
        <p:nvPicPr>
          <p:cNvPr id="206" name="Google Shape;206;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7" name="Google Shape;207;p24"/>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208" name="Google Shape;208;p24"/>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209" name="Google Shape;209;p24"/>
          <p:cNvSpPr txBox="1"/>
          <p:nvPr>
            <p:ph idx="2" type="subTitle"/>
          </p:nvPr>
        </p:nvSpPr>
        <p:spPr>
          <a:xfrm>
            <a:off x="6309306" y="1231300"/>
            <a:ext cx="2497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10" name="Google Shape;210;p24"/>
          <p:cNvSpPr txBox="1"/>
          <p:nvPr>
            <p:ph idx="3" type="subTitle"/>
          </p:nvPr>
        </p:nvSpPr>
        <p:spPr>
          <a:xfrm>
            <a:off x="6309306" y="3143400"/>
            <a:ext cx="2497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11" name="Google Shape;211;p24"/>
          <p:cNvSpPr txBox="1"/>
          <p:nvPr>
            <p:ph idx="4" type="subTitle"/>
          </p:nvPr>
        </p:nvSpPr>
        <p:spPr>
          <a:xfrm>
            <a:off x="3322306" y="1231300"/>
            <a:ext cx="2497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12" name="Google Shape;212;p24"/>
          <p:cNvSpPr txBox="1"/>
          <p:nvPr>
            <p:ph idx="5" type="subTitle"/>
          </p:nvPr>
        </p:nvSpPr>
        <p:spPr>
          <a:xfrm>
            <a:off x="361981" y="1231300"/>
            <a:ext cx="2497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13" name="Google Shape;213;p24"/>
          <p:cNvSpPr txBox="1"/>
          <p:nvPr>
            <p:ph idx="6" type="body"/>
          </p:nvPr>
        </p:nvSpPr>
        <p:spPr>
          <a:xfrm>
            <a:off x="361981" y="1502500"/>
            <a:ext cx="2497800" cy="1233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14" name="Google Shape;214;p24"/>
          <p:cNvSpPr txBox="1"/>
          <p:nvPr>
            <p:ph idx="7" type="subTitle"/>
          </p:nvPr>
        </p:nvSpPr>
        <p:spPr>
          <a:xfrm>
            <a:off x="339895" y="3143400"/>
            <a:ext cx="50772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15" name="Google Shape;215;p24"/>
          <p:cNvSpPr txBox="1"/>
          <p:nvPr>
            <p:ph idx="8" type="subTitle"/>
          </p:nvPr>
        </p:nvSpPr>
        <p:spPr>
          <a:xfrm>
            <a:off x="339900" y="3632075"/>
            <a:ext cx="1026900" cy="9195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16" name="Google Shape;216;p24"/>
          <p:cNvSpPr txBox="1"/>
          <p:nvPr>
            <p:ph idx="9" type="subTitle"/>
          </p:nvPr>
        </p:nvSpPr>
        <p:spPr>
          <a:xfrm>
            <a:off x="1428400" y="3632075"/>
            <a:ext cx="1026900" cy="9195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17" name="Google Shape;217;p24"/>
          <p:cNvSpPr txBox="1"/>
          <p:nvPr>
            <p:ph idx="13" type="subTitle"/>
          </p:nvPr>
        </p:nvSpPr>
        <p:spPr>
          <a:xfrm>
            <a:off x="2516900" y="3632075"/>
            <a:ext cx="1026900" cy="9195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18" name="Google Shape;218;p24"/>
          <p:cNvSpPr txBox="1"/>
          <p:nvPr>
            <p:ph idx="14" type="subTitle"/>
          </p:nvPr>
        </p:nvSpPr>
        <p:spPr>
          <a:xfrm>
            <a:off x="3605400" y="3632075"/>
            <a:ext cx="1026900" cy="9195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19" name="Google Shape;219;p24"/>
          <p:cNvSpPr txBox="1"/>
          <p:nvPr>
            <p:ph idx="15" type="subTitle"/>
          </p:nvPr>
        </p:nvSpPr>
        <p:spPr>
          <a:xfrm>
            <a:off x="4693900" y="3632075"/>
            <a:ext cx="1026900" cy="9195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20" name="Google Shape;220;p24"/>
          <p:cNvSpPr txBox="1"/>
          <p:nvPr>
            <p:ph idx="16" type="subTitle"/>
          </p:nvPr>
        </p:nvSpPr>
        <p:spPr>
          <a:xfrm>
            <a:off x="6309300" y="1634050"/>
            <a:ext cx="1197900" cy="4245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21" name="Google Shape;221;p24"/>
          <p:cNvSpPr txBox="1"/>
          <p:nvPr>
            <p:ph idx="17" type="subTitle"/>
          </p:nvPr>
        </p:nvSpPr>
        <p:spPr>
          <a:xfrm>
            <a:off x="7578839" y="1634050"/>
            <a:ext cx="1197900" cy="4245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22" name="Google Shape;222;p24"/>
          <p:cNvSpPr txBox="1"/>
          <p:nvPr>
            <p:ph idx="18" type="subTitle"/>
          </p:nvPr>
        </p:nvSpPr>
        <p:spPr>
          <a:xfrm>
            <a:off x="6309300" y="2179450"/>
            <a:ext cx="1197900" cy="4245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23" name="Google Shape;223;p24"/>
          <p:cNvSpPr txBox="1"/>
          <p:nvPr>
            <p:ph idx="19" type="subTitle"/>
          </p:nvPr>
        </p:nvSpPr>
        <p:spPr>
          <a:xfrm>
            <a:off x="7578839" y="2179450"/>
            <a:ext cx="1197900" cy="4245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24" name="Google Shape;224;p24"/>
          <p:cNvSpPr txBox="1"/>
          <p:nvPr>
            <p:ph idx="20"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heme - Alt 3">
  <p:cSld name="BLANK_1_1_1_1_1_1_1_1_1_1_1_2_1_1_3">
    <p:bg>
      <p:bgPr>
        <a:solidFill>
          <a:schemeClr val="lt1"/>
        </a:solidFill>
      </p:bgPr>
    </p:bg>
    <p:spTree>
      <p:nvGrpSpPr>
        <p:cNvPr id="225" name="Shape 225"/>
        <p:cNvGrpSpPr/>
        <p:nvPr/>
      </p:nvGrpSpPr>
      <p:grpSpPr>
        <a:xfrm>
          <a:off x="0" y="0"/>
          <a:ext cx="0" cy="0"/>
          <a:chOff x="0" y="0"/>
          <a:chExt cx="0" cy="0"/>
        </a:xfrm>
      </p:grpSpPr>
      <p:pic>
        <p:nvPicPr>
          <p:cNvPr id="226" name="Google Shape;226;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7" name="Google Shape;227;p25"/>
          <p:cNvSpPr txBox="1"/>
          <p:nvPr>
            <p:ph type="title"/>
          </p:nvPr>
        </p:nvSpPr>
        <p:spPr>
          <a:xfrm>
            <a:off x="361975" y="1066100"/>
            <a:ext cx="4119000" cy="1778400"/>
          </a:xfrm>
          <a:prstGeom prst="rect">
            <a:avLst/>
          </a:prstGeom>
        </p:spPr>
        <p:txBody>
          <a:bodyPr anchorCtr="0" anchor="t" bIns="137150" lIns="0" spcFirstLastPara="1" rIns="0" wrap="square" tIns="137150">
            <a:normAutofit/>
          </a:bodyPr>
          <a:lstStyle>
            <a:lvl1pPr lvl="0">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228" name="Google Shape;228;p25"/>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229" name="Google Shape;229;p25"/>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230" name="Google Shape;230;p25"/>
          <p:cNvSpPr txBox="1"/>
          <p:nvPr>
            <p:ph idx="2" type="subTitle"/>
          </p:nvPr>
        </p:nvSpPr>
        <p:spPr>
          <a:xfrm>
            <a:off x="4760178" y="1213769"/>
            <a:ext cx="1645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31" name="Google Shape;231;p25"/>
          <p:cNvSpPr txBox="1"/>
          <p:nvPr>
            <p:ph idx="3" type="body"/>
          </p:nvPr>
        </p:nvSpPr>
        <p:spPr>
          <a:xfrm>
            <a:off x="4760178" y="1487419"/>
            <a:ext cx="1645800" cy="1230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32" name="Google Shape;232;p25"/>
          <p:cNvSpPr txBox="1"/>
          <p:nvPr>
            <p:ph idx="4" type="subTitle"/>
          </p:nvPr>
        </p:nvSpPr>
        <p:spPr>
          <a:xfrm>
            <a:off x="4760178" y="3138650"/>
            <a:ext cx="1645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33" name="Google Shape;233;p25"/>
          <p:cNvSpPr txBox="1"/>
          <p:nvPr>
            <p:ph idx="5" type="body"/>
          </p:nvPr>
        </p:nvSpPr>
        <p:spPr>
          <a:xfrm>
            <a:off x="4760178" y="3409851"/>
            <a:ext cx="1645800" cy="1233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34" name="Google Shape;234;p25"/>
          <p:cNvSpPr txBox="1"/>
          <p:nvPr>
            <p:ph idx="6" type="subTitle"/>
          </p:nvPr>
        </p:nvSpPr>
        <p:spPr>
          <a:xfrm>
            <a:off x="6948350" y="1213769"/>
            <a:ext cx="1645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35" name="Google Shape;235;p25"/>
          <p:cNvSpPr txBox="1"/>
          <p:nvPr>
            <p:ph idx="7" type="body"/>
          </p:nvPr>
        </p:nvSpPr>
        <p:spPr>
          <a:xfrm>
            <a:off x="6948350" y="1487419"/>
            <a:ext cx="1645800" cy="1230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36" name="Google Shape;236;p25"/>
          <p:cNvSpPr txBox="1"/>
          <p:nvPr>
            <p:ph idx="8" type="subTitle"/>
          </p:nvPr>
        </p:nvSpPr>
        <p:spPr>
          <a:xfrm>
            <a:off x="6948350" y="3138650"/>
            <a:ext cx="1645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37" name="Google Shape;237;p25"/>
          <p:cNvSpPr txBox="1"/>
          <p:nvPr>
            <p:ph idx="9" type="body"/>
          </p:nvPr>
        </p:nvSpPr>
        <p:spPr>
          <a:xfrm>
            <a:off x="6948350" y="3409851"/>
            <a:ext cx="1645800" cy="1233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38" name="Google Shape;238;p25"/>
          <p:cNvSpPr txBox="1"/>
          <p:nvPr>
            <p:ph idx="13" type="subTitle"/>
          </p:nvPr>
        </p:nvSpPr>
        <p:spPr>
          <a:xfrm>
            <a:off x="520650" y="3138650"/>
            <a:ext cx="37704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39" name="Google Shape;239;p25"/>
          <p:cNvSpPr txBox="1"/>
          <p:nvPr>
            <p:ph idx="14" type="body"/>
          </p:nvPr>
        </p:nvSpPr>
        <p:spPr>
          <a:xfrm>
            <a:off x="520650" y="3409850"/>
            <a:ext cx="3770400" cy="1233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40" name="Google Shape;240;p25"/>
          <p:cNvSpPr txBox="1"/>
          <p:nvPr>
            <p:ph idx="15"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heme - Alt 5">
  <p:cSld name="BLANK_1_1_1_1_1_1_1_1_1_1_1_2_1_1_3_2">
    <p:bg>
      <p:bgPr>
        <a:solidFill>
          <a:schemeClr val="lt1"/>
        </a:solidFill>
      </p:bgPr>
    </p:bg>
    <p:spTree>
      <p:nvGrpSpPr>
        <p:cNvPr id="241" name="Shape 241"/>
        <p:cNvGrpSpPr/>
        <p:nvPr/>
      </p:nvGrpSpPr>
      <p:grpSpPr>
        <a:xfrm>
          <a:off x="0" y="0"/>
          <a:ext cx="0" cy="0"/>
          <a:chOff x="0" y="0"/>
          <a:chExt cx="0" cy="0"/>
        </a:xfrm>
      </p:grpSpPr>
      <p:pic>
        <p:nvPicPr>
          <p:cNvPr id="242" name="Google Shape;242;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3" name="Google Shape;243;p26"/>
          <p:cNvSpPr txBox="1"/>
          <p:nvPr>
            <p:ph type="title"/>
          </p:nvPr>
        </p:nvSpPr>
        <p:spPr>
          <a:xfrm>
            <a:off x="361975" y="1066100"/>
            <a:ext cx="1983600" cy="1778400"/>
          </a:xfrm>
          <a:prstGeom prst="rect">
            <a:avLst/>
          </a:prstGeom>
        </p:spPr>
        <p:txBody>
          <a:bodyPr anchorCtr="0" anchor="t" bIns="137150" lIns="0" spcFirstLastPara="1" rIns="0" wrap="square" tIns="137150">
            <a:normAutofit/>
          </a:bodyPr>
          <a:lstStyle>
            <a:lvl1pPr lvl="0">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244" name="Google Shape;244;p26"/>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26"/>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246" name="Google Shape;246;p26"/>
          <p:cNvSpPr txBox="1"/>
          <p:nvPr>
            <p:ph idx="2" type="subTitle"/>
          </p:nvPr>
        </p:nvSpPr>
        <p:spPr>
          <a:xfrm>
            <a:off x="4823525" y="1231300"/>
            <a:ext cx="1645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47" name="Google Shape;247;p26"/>
          <p:cNvSpPr txBox="1"/>
          <p:nvPr>
            <p:ph idx="3" type="body"/>
          </p:nvPr>
        </p:nvSpPr>
        <p:spPr>
          <a:xfrm>
            <a:off x="4823525" y="1504950"/>
            <a:ext cx="1645800" cy="1230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48" name="Google Shape;248;p26"/>
          <p:cNvSpPr txBox="1"/>
          <p:nvPr>
            <p:ph idx="4" type="subTitle"/>
          </p:nvPr>
        </p:nvSpPr>
        <p:spPr>
          <a:xfrm>
            <a:off x="4823525" y="3138650"/>
            <a:ext cx="1645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49" name="Google Shape;249;p26"/>
          <p:cNvSpPr txBox="1"/>
          <p:nvPr>
            <p:ph idx="5" type="body"/>
          </p:nvPr>
        </p:nvSpPr>
        <p:spPr>
          <a:xfrm>
            <a:off x="4823525" y="3409851"/>
            <a:ext cx="1645800" cy="1233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50" name="Google Shape;250;p26"/>
          <p:cNvSpPr txBox="1"/>
          <p:nvPr>
            <p:ph idx="6" type="subTitle"/>
          </p:nvPr>
        </p:nvSpPr>
        <p:spPr>
          <a:xfrm>
            <a:off x="6948350" y="1231300"/>
            <a:ext cx="1645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51" name="Google Shape;251;p26"/>
          <p:cNvSpPr txBox="1"/>
          <p:nvPr>
            <p:ph idx="7" type="body"/>
          </p:nvPr>
        </p:nvSpPr>
        <p:spPr>
          <a:xfrm>
            <a:off x="6948350" y="1504950"/>
            <a:ext cx="1645800" cy="1230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52" name="Google Shape;252;p26"/>
          <p:cNvSpPr txBox="1"/>
          <p:nvPr>
            <p:ph idx="8" type="subTitle"/>
          </p:nvPr>
        </p:nvSpPr>
        <p:spPr>
          <a:xfrm>
            <a:off x="6948350" y="3138650"/>
            <a:ext cx="1645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53" name="Google Shape;253;p26"/>
          <p:cNvSpPr txBox="1"/>
          <p:nvPr>
            <p:ph idx="9" type="body"/>
          </p:nvPr>
        </p:nvSpPr>
        <p:spPr>
          <a:xfrm>
            <a:off x="6948350" y="3409851"/>
            <a:ext cx="1645800" cy="1233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54" name="Google Shape;254;p26"/>
          <p:cNvSpPr txBox="1"/>
          <p:nvPr>
            <p:ph idx="13" type="subTitle"/>
          </p:nvPr>
        </p:nvSpPr>
        <p:spPr>
          <a:xfrm>
            <a:off x="573875" y="3138650"/>
            <a:ext cx="1645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55" name="Google Shape;255;p26"/>
          <p:cNvSpPr txBox="1"/>
          <p:nvPr>
            <p:ph idx="14" type="body"/>
          </p:nvPr>
        </p:nvSpPr>
        <p:spPr>
          <a:xfrm>
            <a:off x="573875" y="3409851"/>
            <a:ext cx="1645800" cy="1233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56" name="Google Shape;256;p26"/>
          <p:cNvSpPr txBox="1"/>
          <p:nvPr>
            <p:ph idx="15" type="subTitle"/>
          </p:nvPr>
        </p:nvSpPr>
        <p:spPr>
          <a:xfrm>
            <a:off x="2698700" y="3138650"/>
            <a:ext cx="1645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57" name="Google Shape;257;p26"/>
          <p:cNvSpPr txBox="1"/>
          <p:nvPr>
            <p:ph idx="16" type="body"/>
          </p:nvPr>
        </p:nvSpPr>
        <p:spPr>
          <a:xfrm>
            <a:off x="2698700" y="3409851"/>
            <a:ext cx="1645800" cy="1233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58" name="Google Shape;258;p26"/>
          <p:cNvSpPr txBox="1"/>
          <p:nvPr>
            <p:ph idx="17" type="subTitle"/>
          </p:nvPr>
        </p:nvSpPr>
        <p:spPr>
          <a:xfrm>
            <a:off x="2698700" y="1229838"/>
            <a:ext cx="1645800" cy="271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259" name="Google Shape;259;p26"/>
          <p:cNvSpPr txBox="1"/>
          <p:nvPr>
            <p:ph idx="18" type="body"/>
          </p:nvPr>
        </p:nvSpPr>
        <p:spPr>
          <a:xfrm>
            <a:off x="2698700" y="1503488"/>
            <a:ext cx="1645800" cy="1230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60" name="Google Shape;260;p26"/>
          <p:cNvSpPr txBox="1"/>
          <p:nvPr>
            <p:ph idx="19" type="subTitle"/>
          </p:nvPr>
        </p:nvSpPr>
        <p:spPr>
          <a:xfrm>
            <a:off x="361975" y="537642"/>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heme - Alt 6">
  <p:cSld name="CUSTOM_12">
    <p:spTree>
      <p:nvGrpSpPr>
        <p:cNvPr id="261" name="Shape 261"/>
        <p:cNvGrpSpPr/>
        <p:nvPr/>
      </p:nvGrpSpPr>
      <p:grpSpPr>
        <a:xfrm>
          <a:off x="0" y="0"/>
          <a:ext cx="0" cy="0"/>
          <a:chOff x="0" y="0"/>
          <a:chExt cx="0" cy="0"/>
        </a:xfrm>
      </p:grpSpPr>
      <p:pic>
        <p:nvPicPr>
          <p:cNvPr id="262" name="Google Shape;262;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263" name="Google Shape;263;p27"/>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264" name="Google Shape;264;p27"/>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265" name="Google Shape;265;p27"/>
          <p:cNvSpPr txBox="1"/>
          <p:nvPr>
            <p:ph idx="2" type="body"/>
          </p:nvPr>
        </p:nvSpPr>
        <p:spPr>
          <a:xfrm>
            <a:off x="5659300" y="3764525"/>
            <a:ext cx="2931300" cy="885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66" name="Google Shape;266;p27"/>
          <p:cNvSpPr txBox="1"/>
          <p:nvPr>
            <p:ph idx="3" type="body"/>
          </p:nvPr>
        </p:nvSpPr>
        <p:spPr>
          <a:xfrm>
            <a:off x="5659350" y="1715800"/>
            <a:ext cx="2931300" cy="455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67" name="Google Shape;267;p27"/>
          <p:cNvSpPr txBox="1"/>
          <p:nvPr>
            <p:ph idx="4" type="subTitle"/>
          </p:nvPr>
        </p:nvSpPr>
        <p:spPr>
          <a:xfrm>
            <a:off x="5659350" y="1162000"/>
            <a:ext cx="2931300" cy="5538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3000"/>
              <a:buFont typeface="Archivo Light"/>
              <a:buNone/>
              <a:defRPr sz="3000">
                <a:latin typeface="Archivo Light"/>
                <a:ea typeface="Archivo Light"/>
                <a:cs typeface="Archivo Light"/>
                <a:sym typeface="Archivo Light"/>
              </a:defRPr>
            </a:lvl1pPr>
            <a:lvl2pPr lvl="1">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p:txBody>
      </p:sp>
      <p:sp>
        <p:nvSpPr>
          <p:cNvPr id="268" name="Google Shape;268;p27"/>
          <p:cNvSpPr txBox="1"/>
          <p:nvPr>
            <p:ph idx="5" type="body"/>
          </p:nvPr>
        </p:nvSpPr>
        <p:spPr>
          <a:xfrm>
            <a:off x="5659350" y="2986225"/>
            <a:ext cx="2931300" cy="455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69" name="Google Shape;269;p27"/>
          <p:cNvSpPr txBox="1"/>
          <p:nvPr>
            <p:ph idx="6" type="subTitle"/>
          </p:nvPr>
        </p:nvSpPr>
        <p:spPr>
          <a:xfrm>
            <a:off x="5659350" y="2432425"/>
            <a:ext cx="2931300" cy="5538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3000"/>
              <a:buFont typeface="Archivo Light"/>
              <a:buNone/>
              <a:defRPr sz="3000">
                <a:latin typeface="Archivo Light"/>
                <a:ea typeface="Archivo Light"/>
                <a:cs typeface="Archivo Light"/>
                <a:sym typeface="Archivo Light"/>
              </a:defRPr>
            </a:lvl1pPr>
            <a:lvl2pPr lvl="1">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5000"/>
              <a:buFont typeface="Archivo Light"/>
              <a:buNone/>
              <a:defRPr sz="5000">
                <a:solidFill>
                  <a:schemeClr val="dk1"/>
                </a:solidFill>
                <a:latin typeface="Archivo Light"/>
                <a:ea typeface="Archivo Light"/>
                <a:cs typeface="Archivo Light"/>
                <a:sym typeface="Archivo Light"/>
              </a:defRPr>
            </a:lvl9pPr>
          </a:lstStyle>
          <a:p/>
        </p:txBody>
      </p:sp>
      <p:sp>
        <p:nvSpPr>
          <p:cNvPr id="270" name="Google Shape;270;p27"/>
          <p:cNvSpPr txBox="1"/>
          <p:nvPr>
            <p:ph idx="7"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alysis">
  <p:cSld name="BLANK_1_1_1_1_1_1_1_1_1_1_1_2_1_1_3_1_1">
    <p:bg>
      <p:bgPr>
        <a:solidFill>
          <a:schemeClr val="lt1"/>
        </a:solidFill>
      </p:bgPr>
    </p:bg>
    <p:spTree>
      <p:nvGrpSpPr>
        <p:cNvPr id="271" name="Shape 271"/>
        <p:cNvGrpSpPr/>
        <p:nvPr/>
      </p:nvGrpSpPr>
      <p:grpSpPr>
        <a:xfrm>
          <a:off x="0" y="0"/>
          <a:ext cx="0" cy="0"/>
          <a:chOff x="0" y="0"/>
          <a:chExt cx="0" cy="0"/>
        </a:xfrm>
      </p:grpSpPr>
      <p:pic>
        <p:nvPicPr>
          <p:cNvPr id="272" name="Google Shape;272;p28"/>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3" name="Google Shape;273;p28"/>
          <p:cNvSpPr txBox="1"/>
          <p:nvPr>
            <p:ph idx="1" type="body"/>
          </p:nvPr>
        </p:nvSpPr>
        <p:spPr>
          <a:xfrm>
            <a:off x="4823525" y="4007225"/>
            <a:ext cx="1645800" cy="6819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Clr>
                <a:schemeClr val="dk1"/>
              </a:buClr>
              <a:buSzPts val="1000"/>
              <a:buFont typeface="Archivo Light"/>
              <a:buChar char="●"/>
              <a:defRPr sz="1000"/>
            </a:lvl1pPr>
            <a:lvl2pPr indent="-292100" lvl="1" marL="914400">
              <a:lnSpc>
                <a:spcPct val="100000"/>
              </a:lnSpc>
              <a:spcBef>
                <a:spcPts val="800"/>
              </a:spcBef>
              <a:spcAft>
                <a:spcPts val="0"/>
              </a:spcAft>
              <a:buClr>
                <a:schemeClr val="dk1"/>
              </a:buClr>
              <a:buSzPts val="1000"/>
              <a:buFont typeface="Archivo Light"/>
              <a:buChar char="○"/>
              <a:defRPr sz="1000"/>
            </a:lvl2pPr>
            <a:lvl3pPr indent="-292100" lvl="2" marL="1371600">
              <a:lnSpc>
                <a:spcPct val="100000"/>
              </a:lnSpc>
              <a:spcBef>
                <a:spcPts val="800"/>
              </a:spcBef>
              <a:spcAft>
                <a:spcPts val="0"/>
              </a:spcAft>
              <a:buClr>
                <a:schemeClr val="dk1"/>
              </a:buClr>
              <a:buSzPts val="1000"/>
              <a:buFont typeface="Archivo Light"/>
              <a:buChar char="■"/>
              <a:defRPr sz="1000"/>
            </a:lvl3pPr>
            <a:lvl4pPr indent="-292100" lvl="3" marL="1828800">
              <a:lnSpc>
                <a:spcPct val="100000"/>
              </a:lnSpc>
              <a:spcBef>
                <a:spcPts val="800"/>
              </a:spcBef>
              <a:spcAft>
                <a:spcPts val="0"/>
              </a:spcAft>
              <a:buClr>
                <a:schemeClr val="dk1"/>
              </a:buClr>
              <a:buSzPts val="1000"/>
              <a:buFont typeface="Archivo Light"/>
              <a:buChar char="●"/>
              <a:defRPr sz="1000"/>
            </a:lvl4pPr>
            <a:lvl5pPr indent="-292100" lvl="4" marL="2286000">
              <a:lnSpc>
                <a:spcPct val="100000"/>
              </a:lnSpc>
              <a:spcBef>
                <a:spcPts val="800"/>
              </a:spcBef>
              <a:spcAft>
                <a:spcPts val="0"/>
              </a:spcAft>
              <a:buClr>
                <a:schemeClr val="dk1"/>
              </a:buClr>
              <a:buSzPts val="1000"/>
              <a:buFont typeface="Archivo Light"/>
              <a:buChar char="○"/>
              <a:defRPr sz="1000"/>
            </a:lvl5pPr>
            <a:lvl6pPr indent="-292100" lvl="5" marL="2743200">
              <a:lnSpc>
                <a:spcPct val="100000"/>
              </a:lnSpc>
              <a:spcBef>
                <a:spcPts val="800"/>
              </a:spcBef>
              <a:spcAft>
                <a:spcPts val="0"/>
              </a:spcAft>
              <a:buClr>
                <a:schemeClr val="dk1"/>
              </a:buClr>
              <a:buSzPts val="1000"/>
              <a:buFont typeface="Archivo Light"/>
              <a:buChar char="■"/>
              <a:defRPr sz="1000"/>
            </a:lvl6pPr>
            <a:lvl7pPr indent="-292100" lvl="6" marL="3200400">
              <a:lnSpc>
                <a:spcPct val="100000"/>
              </a:lnSpc>
              <a:spcBef>
                <a:spcPts val="800"/>
              </a:spcBef>
              <a:spcAft>
                <a:spcPts val="0"/>
              </a:spcAft>
              <a:buClr>
                <a:schemeClr val="dk1"/>
              </a:buClr>
              <a:buSzPts val="1000"/>
              <a:buFont typeface="Archivo Light"/>
              <a:buChar char="●"/>
              <a:defRPr sz="1000"/>
            </a:lvl7pPr>
            <a:lvl8pPr indent="-292100" lvl="7" marL="3657600">
              <a:lnSpc>
                <a:spcPct val="100000"/>
              </a:lnSpc>
              <a:spcBef>
                <a:spcPts val="800"/>
              </a:spcBef>
              <a:spcAft>
                <a:spcPts val="0"/>
              </a:spcAft>
              <a:buClr>
                <a:schemeClr val="dk1"/>
              </a:buClr>
              <a:buSzPts val="1000"/>
              <a:buFont typeface="Archivo Light"/>
              <a:buChar char="○"/>
              <a:defRPr sz="1000"/>
            </a:lvl8pPr>
            <a:lvl9pPr indent="-292100" lvl="8" marL="4114800">
              <a:lnSpc>
                <a:spcPct val="100000"/>
              </a:lnSpc>
              <a:spcBef>
                <a:spcPts val="800"/>
              </a:spcBef>
              <a:spcAft>
                <a:spcPts val="800"/>
              </a:spcAft>
              <a:buClr>
                <a:schemeClr val="dk1"/>
              </a:buClr>
              <a:buSzPts val="1000"/>
              <a:buFont typeface="Archivo Light"/>
              <a:buChar char="■"/>
              <a:defRPr sz="1000"/>
            </a:lvl9pPr>
          </a:lstStyle>
          <a:p/>
        </p:txBody>
      </p:sp>
      <p:sp>
        <p:nvSpPr>
          <p:cNvPr id="274" name="Google Shape;274;p28"/>
          <p:cNvSpPr txBox="1"/>
          <p:nvPr>
            <p:ph idx="2" type="body"/>
          </p:nvPr>
        </p:nvSpPr>
        <p:spPr>
          <a:xfrm>
            <a:off x="6948350" y="4007225"/>
            <a:ext cx="1645800" cy="681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75" name="Google Shape;275;p28"/>
          <p:cNvSpPr txBox="1"/>
          <p:nvPr>
            <p:ph type="title"/>
          </p:nvPr>
        </p:nvSpPr>
        <p:spPr>
          <a:xfrm>
            <a:off x="359200" y="1067375"/>
            <a:ext cx="3996300" cy="1778400"/>
          </a:xfrm>
          <a:prstGeom prst="rect">
            <a:avLst/>
          </a:prstGeom>
        </p:spPr>
        <p:txBody>
          <a:bodyPr anchorCtr="0" anchor="t" bIns="137150" lIns="0" spcFirstLastPara="1" rIns="0" wrap="square" tIns="137150">
            <a:normAutofit/>
          </a:bodyPr>
          <a:lstStyle>
            <a:lvl1pPr lvl="0">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spcBef>
                <a:spcPts val="0"/>
              </a:spcBef>
              <a:spcAft>
                <a:spcPts val="0"/>
              </a:spcAft>
              <a:buSzPts val="2000"/>
              <a:buFont typeface="Archivo SemiBold"/>
              <a:buNone/>
              <a:defRPr sz="2000">
                <a:latin typeface="Archivo SemiBold"/>
                <a:ea typeface="Archivo SemiBold"/>
                <a:cs typeface="Archivo SemiBold"/>
                <a:sym typeface="Archivo SemiBold"/>
              </a:defRPr>
            </a:lvl2pPr>
            <a:lvl3pPr lvl="2">
              <a:spcBef>
                <a:spcPts val="0"/>
              </a:spcBef>
              <a:spcAft>
                <a:spcPts val="0"/>
              </a:spcAft>
              <a:buSzPts val="2000"/>
              <a:buFont typeface="Archivo SemiBold"/>
              <a:buNone/>
              <a:defRPr sz="2000">
                <a:latin typeface="Archivo SemiBold"/>
                <a:ea typeface="Archivo SemiBold"/>
                <a:cs typeface="Archivo SemiBold"/>
                <a:sym typeface="Archivo SemiBold"/>
              </a:defRPr>
            </a:lvl3pPr>
            <a:lvl4pPr lvl="3">
              <a:spcBef>
                <a:spcPts val="0"/>
              </a:spcBef>
              <a:spcAft>
                <a:spcPts val="0"/>
              </a:spcAft>
              <a:buSzPts val="2000"/>
              <a:buFont typeface="Archivo SemiBold"/>
              <a:buNone/>
              <a:defRPr sz="2000">
                <a:latin typeface="Archivo SemiBold"/>
                <a:ea typeface="Archivo SemiBold"/>
                <a:cs typeface="Archivo SemiBold"/>
                <a:sym typeface="Archivo SemiBold"/>
              </a:defRPr>
            </a:lvl4pPr>
            <a:lvl5pPr lvl="4">
              <a:spcBef>
                <a:spcPts val="0"/>
              </a:spcBef>
              <a:spcAft>
                <a:spcPts val="0"/>
              </a:spcAft>
              <a:buSzPts val="2000"/>
              <a:buFont typeface="Archivo SemiBold"/>
              <a:buNone/>
              <a:defRPr sz="2000">
                <a:latin typeface="Archivo SemiBold"/>
                <a:ea typeface="Archivo SemiBold"/>
                <a:cs typeface="Archivo SemiBold"/>
                <a:sym typeface="Archivo SemiBold"/>
              </a:defRPr>
            </a:lvl5pPr>
            <a:lvl6pPr lvl="5">
              <a:spcBef>
                <a:spcPts val="0"/>
              </a:spcBef>
              <a:spcAft>
                <a:spcPts val="0"/>
              </a:spcAft>
              <a:buSzPts val="2000"/>
              <a:buFont typeface="Archivo SemiBold"/>
              <a:buNone/>
              <a:defRPr sz="2000">
                <a:latin typeface="Archivo SemiBold"/>
                <a:ea typeface="Archivo SemiBold"/>
                <a:cs typeface="Archivo SemiBold"/>
                <a:sym typeface="Archivo SemiBold"/>
              </a:defRPr>
            </a:lvl6pPr>
            <a:lvl7pPr lvl="6">
              <a:spcBef>
                <a:spcPts val="0"/>
              </a:spcBef>
              <a:spcAft>
                <a:spcPts val="0"/>
              </a:spcAft>
              <a:buSzPts val="2000"/>
              <a:buFont typeface="Archivo SemiBold"/>
              <a:buNone/>
              <a:defRPr sz="2000">
                <a:latin typeface="Archivo SemiBold"/>
                <a:ea typeface="Archivo SemiBold"/>
                <a:cs typeface="Archivo SemiBold"/>
                <a:sym typeface="Archivo SemiBold"/>
              </a:defRPr>
            </a:lvl7pPr>
            <a:lvl8pPr lvl="7">
              <a:spcBef>
                <a:spcPts val="0"/>
              </a:spcBef>
              <a:spcAft>
                <a:spcPts val="0"/>
              </a:spcAft>
              <a:buSzPts val="2000"/>
              <a:buFont typeface="Archivo SemiBold"/>
              <a:buNone/>
              <a:defRPr sz="2000">
                <a:latin typeface="Archivo SemiBold"/>
                <a:ea typeface="Archivo SemiBold"/>
                <a:cs typeface="Archivo SemiBold"/>
                <a:sym typeface="Archivo SemiBold"/>
              </a:defRPr>
            </a:lvl8pPr>
            <a:lvl9pPr lvl="8">
              <a:spcBef>
                <a:spcPts val="0"/>
              </a:spcBef>
              <a:spcAft>
                <a:spcPts val="0"/>
              </a:spcAft>
              <a:buSzPts val="2000"/>
              <a:buFont typeface="Archivo SemiBold"/>
              <a:buNone/>
              <a:defRPr sz="2000">
                <a:latin typeface="Archivo SemiBold"/>
                <a:ea typeface="Archivo SemiBold"/>
                <a:cs typeface="Archivo SemiBold"/>
                <a:sym typeface="Archivo SemiBold"/>
              </a:defRPr>
            </a:lvl9pPr>
          </a:lstStyle>
          <a:p/>
        </p:txBody>
      </p:sp>
      <p:sp>
        <p:nvSpPr>
          <p:cNvPr id="276" name="Google Shape;276;p28"/>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277" name="Google Shape;277;p28"/>
          <p:cNvSpPr txBox="1"/>
          <p:nvPr>
            <p:ph idx="3"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278" name="Google Shape;278;p28"/>
          <p:cNvSpPr txBox="1"/>
          <p:nvPr>
            <p:ph idx="4" type="body"/>
          </p:nvPr>
        </p:nvSpPr>
        <p:spPr>
          <a:xfrm>
            <a:off x="346275" y="3390625"/>
            <a:ext cx="3996300" cy="14163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79" name="Google Shape;279;p28"/>
          <p:cNvSpPr txBox="1"/>
          <p:nvPr>
            <p:ph idx="5" type="body"/>
          </p:nvPr>
        </p:nvSpPr>
        <p:spPr>
          <a:xfrm>
            <a:off x="4823525" y="2099875"/>
            <a:ext cx="1645800" cy="681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80" name="Google Shape;280;p28"/>
          <p:cNvSpPr txBox="1"/>
          <p:nvPr>
            <p:ph idx="6" type="body"/>
          </p:nvPr>
        </p:nvSpPr>
        <p:spPr>
          <a:xfrm>
            <a:off x="6948350" y="2099875"/>
            <a:ext cx="1645800" cy="681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81" name="Google Shape;281;p28"/>
          <p:cNvSpPr txBox="1"/>
          <p:nvPr>
            <p:ph idx="7" type="subTitle"/>
          </p:nvPr>
        </p:nvSpPr>
        <p:spPr>
          <a:xfrm>
            <a:off x="6948350" y="1182175"/>
            <a:ext cx="1645800" cy="917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5500"/>
              <a:buFont typeface="Archivo SemiBold"/>
              <a:buNone/>
              <a:defRPr sz="5500">
                <a:latin typeface="Archivo SemiBold"/>
                <a:ea typeface="Archivo SemiBold"/>
                <a:cs typeface="Archivo SemiBold"/>
                <a:sym typeface="Archivo SemiBold"/>
              </a:defRPr>
            </a:lvl1pPr>
            <a:lvl2pPr lvl="1">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9pPr>
          </a:lstStyle>
          <a:p/>
        </p:txBody>
      </p:sp>
      <p:sp>
        <p:nvSpPr>
          <p:cNvPr id="282" name="Google Shape;282;p28"/>
          <p:cNvSpPr txBox="1"/>
          <p:nvPr>
            <p:ph idx="8" type="subTitle"/>
          </p:nvPr>
        </p:nvSpPr>
        <p:spPr>
          <a:xfrm>
            <a:off x="4823525" y="1182175"/>
            <a:ext cx="1645800" cy="917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5500"/>
              <a:buFont typeface="Archivo SemiBold"/>
              <a:buNone/>
              <a:defRPr sz="5500">
                <a:latin typeface="Archivo SemiBold"/>
                <a:ea typeface="Archivo SemiBold"/>
                <a:cs typeface="Archivo SemiBold"/>
                <a:sym typeface="Archivo SemiBold"/>
              </a:defRPr>
            </a:lvl1pPr>
            <a:lvl2pPr lvl="1">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9pPr>
          </a:lstStyle>
          <a:p/>
        </p:txBody>
      </p:sp>
      <p:sp>
        <p:nvSpPr>
          <p:cNvPr id="283" name="Google Shape;283;p28"/>
          <p:cNvSpPr txBox="1"/>
          <p:nvPr>
            <p:ph idx="9" type="subTitle"/>
          </p:nvPr>
        </p:nvSpPr>
        <p:spPr>
          <a:xfrm>
            <a:off x="4823525" y="3089525"/>
            <a:ext cx="1645800" cy="917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5500"/>
              <a:buFont typeface="Archivo SemiBold"/>
              <a:buNone/>
              <a:defRPr sz="5500">
                <a:latin typeface="Archivo SemiBold"/>
                <a:ea typeface="Archivo SemiBold"/>
                <a:cs typeface="Archivo SemiBold"/>
                <a:sym typeface="Archivo SemiBold"/>
              </a:defRPr>
            </a:lvl1pPr>
            <a:lvl2pPr lvl="1">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9pPr>
          </a:lstStyle>
          <a:p/>
        </p:txBody>
      </p:sp>
      <p:sp>
        <p:nvSpPr>
          <p:cNvPr id="284" name="Google Shape;284;p28"/>
          <p:cNvSpPr txBox="1"/>
          <p:nvPr>
            <p:ph idx="13" type="subTitle"/>
          </p:nvPr>
        </p:nvSpPr>
        <p:spPr>
          <a:xfrm>
            <a:off x="6948350" y="3089525"/>
            <a:ext cx="1645800" cy="917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5500"/>
              <a:buFont typeface="Archivo SemiBold"/>
              <a:buNone/>
              <a:defRPr sz="5500">
                <a:latin typeface="Archivo SemiBold"/>
                <a:ea typeface="Archivo SemiBold"/>
                <a:cs typeface="Archivo SemiBold"/>
                <a:sym typeface="Archivo SemiBold"/>
              </a:defRPr>
            </a:lvl1pPr>
            <a:lvl2pPr lvl="1">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5500"/>
              <a:buFont typeface="Archivo SemiBold"/>
              <a:buNone/>
              <a:defRPr sz="5500">
                <a:solidFill>
                  <a:schemeClr val="dk1"/>
                </a:solidFill>
                <a:latin typeface="Archivo SemiBold"/>
                <a:ea typeface="Archivo SemiBold"/>
                <a:cs typeface="Archivo SemiBold"/>
                <a:sym typeface="Archivo SemiBold"/>
              </a:defRPr>
            </a:lvl9pPr>
          </a:lstStyle>
          <a:p/>
        </p:txBody>
      </p:sp>
      <p:sp>
        <p:nvSpPr>
          <p:cNvPr id="285" name="Google Shape;285;p28"/>
          <p:cNvSpPr txBox="1"/>
          <p:nvPr>
            <p:ph idx="14"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3">
  <p:cSld name="CUSTOM_27">
    <p:bg>
      <p:bgPr>
        <a:solidFill>
          <a:schemeClr val="lt1"/>
        </a:solidFill>
      </p:bgPr>
    </p:bg>
    <p:spTree>
      <p:nvGrpSpPr>
        <p:cNvPr id="286" name="Shape 286"/>
        <p:cNvGrpSpPr/>
        <p:nvPr/>
      </p:nvGrpSpPr>
      <p:grpSpPr>
        <a:xfrm>
          <a:off x="0" y="0"/>
          <a:ext cx="0" cy="0"/>
          <a:chOff x="0" y="0"/>
          <a:chExt cx="0" cy="0"/>
        </a:xfrm>
      </p:grpSpPr>
      <p:pic>
        <p:nvPicPr>
          <p:cNvPr id="287" name="Google Shape;287;p29"/>
          <p:cNvPicPr preferRelativeResize="0"/>
          <p:nvPr/>
        </p:nvPicPr>
        <p:blipFill>
          <a:blip r:embed="rId2">
            <a:alphaModFix amt="60000"/>
          </a:blip>
          <a:stretch>
            <a:fillRect/>
          </a:stretch>
        </p:blipFill>
        <p:spPr>
          <a:xfrm>
            <a:off x="0" y="0"/>
            <a:ext cx="9144000" cy="5143500"/>
          </a:xfrm>
          <a:prstGeom prst="rect">
            <a:avLst/>
          </a:prstGeom>
          <a:noFill/>
          <a:ln>
            <a:noFill/>
          </a:ln>
        </p:spPr>
      </p:pic>
      <p:sp>
        <p:nvSpPr>
          <p:cNvPr id="288" name="Google Shape;288;p29"/>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289" name="Google Shape;289;p29"/>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290" name="Google Shape;290;p29"/>
          <p:cNvSpPr txBox="1"/>
          <p:nvPr>
            <p:ph idx="2" type="body"/>
          </p:nvPr>
        </p:nvSpPr>
        <p:spPr>
          <a:xfrm>
            <a:off x="3561200" y="1650500"/>
            <a:ext cx="4311300" cy="483000"/>
          </a:xfrm>
          <a:prstGeom prst="rect">
            <a:avLst/>
          </a:prstGeom>
        </p:spPr>
        <p:txBody>
          <a:bodyPr anchorCtr="0" anchor="t" bIns="0" lIns="0" spcFirstLastPara="1" rIns="0" wrap="square" tIns="4570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91" name="Google Shape;291;p29"/>
          <p:cNvSpPr txBox="1"/>
          <p:nvPr>
            <p:ph idx="3" type="subTitle"/>
          </p:nvPr>
        </p:nvSpPr>
        <p:spPr>
          <a:xfrm>
            <a:off x="3561190" y="1258875"/>
            <a:ext cx="5286000" cy="1929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000"/>
              <a:buFont typeface="Archivo SemiBold"/>
              <a:buNone/>
              <a:defRPr sz="2000">
                <a:latin typeface="Archivo SemiBold"/>
                <a:ea typeface="Archivo SemiBold"/>
                <a:cs typeface="Archivo SemiBold"/>
                <a:sym typeface="Archivo SemiBold"/>
              </a:defRPr>
            </a:lvl1pPr>
            <a:lvl2pPr lvl="1">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9pPr>
          </a:lstStyle>
          <a:p/>
        </p:txBody>
      </p:sp>
      <p:sp>
        <p:nvSpPr>
          <p:cNvPr id="292" name="Google Shape;292;p29"/>
          <p:cNvSpPr txBox="1"/>
          <p:nvPr>
            <p:ph idx="4" type="body"/>
          </p:nvPr>
        </p:nvSpPr>
        <p:spPr>
          <a:xfrm>
            <a:off x="3561200" y="2745575"/>
            <a:ext cx="4311300" cy="540000"/>
          </a:xfrm>
          <a:prstGeom prst="rect">
            <a:avLst/>
          </a:prstGeom>
        </p:spPr>
        <p:txBody>
          <a:bodyPr anchorCtr="0" anchor="t" bIns="0" lIns="0" spcFirstLastPara="1" rIns="0" wrap="square" tIns="4570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93" name="Google Shape;293;p29"/>
          <p:cNvSpPr txBox="1"/>
          <p:nvPr>
            <p:ph idx="5" type="subTitle"/>
          </p:nvPr>
        </p:nvSpPr>
        <p:spPr>
          <a:xfrm>
            <a:off x="3561190" y="2411024"/>
            <a:ext cx="5286000" cy="1929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000"/>
              <a:buFont typeface="Archivo SemiBold"/>
              <a:buNone/>
              <a:defRPr sz="2000">
                <a:latin typeface="Archivo SemiBold"/>
                <a:ea typeface="Archivo SemiBold"/>
                <a:cs typeface="Archivo SemiBold"/>
                <a:sym typeface="Archivo SemiBold"/>
              </a:defRPr>
            </a:lvl1pPr>
            <a:lvl2pPr lvl="1">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9pPr>
          </a:lstStyle>
          <a:p/>
        </p:txBody>
      </p:sp>
      <p:sp>
        <p:nvSpPr>
          <p:cNvPr id="294" name="Google Shape;294;p29"/>
          <p:cNvSpPr txBox="1"/>
          <p:nvPr>
            <p:ph idx="6" type="body"/>
          </p:nvPr>
        </p:nvSpPr>
        <p:spPr>
          <a:xfrm>
            <a:off x="3561200" y="3890675"/>
            <a:ext cx="4311300" cy="540000"/>
          </a:xfrm>
          <a:prstGeom prst="rect">
            <a:avLst/>
          </a:prstGeom>
        </p:spPr>
        <p:txBody>
          <a:bodyPr anchorCtr="0" anchor="t" bIns="0" lIns="0" spcFirstLastPara="1" rIns="0" wrap="square" tIns="4570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95" name="Google Shape;295;p29"/>
          <p:cNvSpPr txBox="1"/>
          <p:nvPr>
            <p:ph idx="7" type="subTitle"/>
          </p:nvPr>
        </p:nvSpPr>
        <p:spPr>
          <a:xfrm>
            <a:off x="3561190" y="3556273"/>
            <a:ext cx="5286000" cy="1929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000"/>
              <a:buFont typeface="Archivo SemiBold"/>
              <a:buNone/>
              <a:defRPr sz="2000">
                <a:latin typeface="Archivo SemiBold"/>
                <a:ea typeface="Archivo SemiBold"/>
                <a:cs typeface="Archivo SemiBold"/>
                <a:sym typeface="Archivo SemiBold"/>
              </a:defRPr>
            </a:lvl1pPr>
            <a:lvl2pPr lvl="1">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2000"/>
              <a:buFont typeface="Archivo SemiBold"/>
              <a:buNone/>
              <a:defRPr sz="2000">
                <a:solidFill>
                  <a:schemeClr val="dk1"/>
                </a:solidFill>
                <a:latin typeface="Archivo SemiBold"/>
                <a:ea typeface="Archivo SemiBold"/>
                <a:cs typeface="Archivo SemiBold"/>
                <a:sym typeface="Archivo SemiBold"/>
              </a:defRPr>
            </a:lvl9pPr>
          </a:lstStyle>
          <a:p/>
        </p:txBody>
      </p:sp>
      <p:sp>
        <p:nvSpPr>
          <p:cNvPr id="296" name="Google Shape;296;p29"/>
          <p:cNvSpPr txBox="1"/>
          <p:nvPr>
            <p:ph type="title"/>
          </p:nvPr>
        </p:nvSpPr>
        <p:spPr>
          <a:xfrm>
            <a:off x="353550" y="1066100"/>
            <a:ext cx="2674500" cy="612900"/>
          </a:xfrm>
          <a:prstGeom prst="rect">
            <a:avLst/>
          </a:prstGeom>
        </p:spPr>
        <p:txBody>
          <a:bodyPr anchorCtr="0" anchor="t" bIns="137150" lIns="0" spcFirstLastPara="1" rIns="0" wrap="square" tIns="137150">
            <a:normAutofit/>
          </a:bodyPr>
          <a:lstStyle>
            <a:lvl1pPr lvl="0">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spcBef>
                <a:spcPts val="0"/>
              </a:spcBef>
              <a:spcAft>
                <a:spcPts val="0"/>
              </a:spcAft>
              <a:buSzPts val="1400"/>
              <a:buFont typeface="Archivo SemiBold"/>
              <a:buNone/>
              <a:defRPr>
                <a:latin typeface="Archivo SemiBold"/>
                <a:ea typeface="Archivo SemiBold"/>
                <a:cs typeface="Archivo SemiBold"/>
                <a:sym typeface="Archivo SemiBold"/>
              </a:defRPr>
            </a:lvl2pPr>
            <a:lvl3pPr lvl="2">
              <a:spcBef>
                <a:spcPts val="0"/>
              </a:spcBef>
              <a:spcAft>
                <a:spcPts val="0"/>
              </a:spcAft>
              <a:buSzPts val="1400"/>
              <a:buFont typeface="Archivo SemiBold"/>
              <a:buNone/>
              <a:defRPr>
                <a:latin typeface="Archivo SemiBold"/>
                <a:ea typeface="Archivo SemiBold"/>
                <a:cs typeface="Archivo SemiBold"/>
                <a:sym typeface="Archivo SemiBold"/>
              </a:defRPr>
            </a:lvl3pPr>
            <a:lvl4pPr lvl="3">
              <a:spcBef>
                <a:spcPts val="0"/>
              </a:spcBef>
              <a:spcAft>
                <a:spcPts val="0"/>
              </a:spcAft>
              <a:buSzPts val="1400"/>
              <a:buFont typeface="Archivo SemiBold"/>
              <a:buNone/>
              <a:defRPr>
                <a:latin typeface="Archivo SemiBold"/>
                <a:ea typeface="Archivo SemiBold"/>
                <a:cs typeface="Archivo SemiBold"/>
                <a:sym typeface="Archivo SemiBold"/>
              </a:defRPr>
            </a:lvl4pPr>
            <a:lvl5pPr lvl="4">
              <a:spcBef>
                <a:spcPts val="0"/>
              </a:spcBef>
              <a:spcAft>
                <a:spcPts val="0"/>
              </a:spcAft>
              <a:buSzPts val="1400"/>
              <a:buFont typeface="Archivo SemiBold"/>
              <a:buNone/>
              <a:defRPr>
                <a:latin typeface="Archivo SemiBold"/>
                <a:ea typeface="Archivo SemiBold"/>
                <a:cs typeface="Archivo SemiBold"/>
                <a:sym typeface="Archivo SemiBold"/>
              </a:defRPr>
            </a:lvl5pPr>
            <a:lvl6pPr lvl="5">
              <a:spcBef>
                <a:spcPts val="0"/>
              </a:spcBef>
              <a:spcAft>
                <a:spcPts val="0"/>
              </a:spcAft>
              <a:buSzPts val="1400"/>
              <a:buFont typeface="Archivo SemiBold"/>
              <a:buNone/>
              <a:defRPr>
                <a:latin typeface="Archivo SemiBold"/>
                <a:ea typeface="Archivo SemiBold"/>
                <a:cs typeface="Archivo SemiBold"/>
                <a:sym typeface="Archivo SemiBold"/>
              </a:defRPr>
            </a:lvl6pPr>
            <a:lvl7pPr lvl="6">
              <a:spcBef>
                <a:spcPts val="0"/>
              </a:spcBef>
              <a:spcAft>
                <a:spcPts val="0"/>
              </a:spcAft>
              <a:buSzPts val="1400"/>
              <a:buFont typeface="Archivo SemiBold"/>
              <a:buNone/>
              <a:defRPr>
                <a:latin typeface="Archivo SemiBold"/>
                <a:ea typeface="Archivo SemiBold"/>
                <a:cs typeface="Archivo SemiBold"/>
                <a:sym typeface="Archivo SemiBold"/>
              </a:defRPr>
            </a:lvl7pPr>
            <a:lvl8pPr lvl="7">
              <a:spcBef>
                <a:spcPts val="0"/>
              </a:spcBef>
              <a:spcAft>
                <a:spcPts val="0"/>
              </a:spcAft>
              <a:buSzPts val="1400"/>
              <a:buFont typeface="Archivo SemiBold"/>
              <a:buNone/>
              <a:defRPr>
                <a:latin typeface="Archivo SemiBold"/>
                <a:ea typeface="Archivo SemiBold"/>
                <a:cs typeface="Archivo SemiBold"/>
                <a:sym typeface="Archivo SemiBold"/>
              </a:defRPr>
            </a:lvl8pPr>
            <a:lvl9pPr lvl="8">
              <a:spcBef>
                <a:spcPts val="0"/>
              </a:spcBef>
              <a:spcAft>
                <a:spcPts val="0"/>
              </a:spcAft>
              <a:buSzPts val="1400"/>
              <a:buFont typeface="Archivo SemiBold"/>
              <a:buNone/>
              <a:defRPr>
                <a:latin typeface="Archivo SemiBold"/>
                <a:ea typeface="Archivo SemiBold"/>
                <a:cs typeface="Archivo SemiBold"/>
                <a:sym typeface="Archivo SemiBold"/>
              </a:defRPr>
            </a:lvl9pPr>
          </a:lstStyle>
          <a:p/>
        </p:txBody>
      </p:sp>
      <p:sp>
        <p:nvSpPr>
          <p:cNvPr id="297" name="Google Shape;297;p29"/>
          <p:cNvSpPr txBox="1"/>
          <p:nvPr>
            <p:ph idx="8" type="body"/>
          </p:nvPr>
        </p:nvSpPr>
        <p:spPr>
          <a:xfrm>
            <a:off x="353550" y="1592450"/>
            <a:ext cx="2674500" cy="2885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298" name="Google Shape;298;p29"/>
          <p:cNvSpPr txBox="1"/>
          <p:nvPr>
            <p:ph idx="9"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4">
  <p:cSld name="CUSTOM_28">
    <p:spTree>
      <p:nvGrpSpPr>
        <p:cNvPr id="299" name="Shape 299"/>
        <p:cNvGrpSpPr/>
        <p:nvPr/>
      </p:nvGrpSpPr>
      <p:grpSpPr>
        <a:xfrm>
          <a:off x="0" y="0"/>
          <a:ext cx="0" cy="0"/>
          <a:chOff x="0" y="0"/>
          <a:chExt cx="0" cy="0"/>
        </a:xfrm>
      </p:grpSpPr>
      <p:pic>
        <p:nvPicPr>
          <p:cNvPr id="300" name="Google Shape;300;p30"/>
          <p:cNvPicPr preferRelativeResize="0"/>
          <p:nvPr/>
        </p:nvPicPr>
        <p:blipFill>
          <a:blip r:embed="rId2">
            <a:alphaModFix/>
          </a:blip>
          <a:stretch>
            <a:fillRect/>
          </a:stretch>
        </p:blipFill>
        <p:spPr>
          <a:xfrm>
            <a:off x="0" y="0"/>
            <a:ext cx="9144000" cy="5143500"/>
          </a:xfrm>
          <a:prstGeom prst="rect">
            <a:avLst/>
          </a:prstGeom>
          <a:noFill/>
          <a:ln>
            <a:noFill/>
          </a:ln>
        </p:spPr>
      </p:pic>
      <p:sp>
        <p:nvSpPr>
          <p:cNvPr id="301" name="Google Shape;301;p30"/>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302" name="Google Shape;302;p30"/>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303" name="Google Shape;303;p30"/>
          <p:cNvSpPr txBox="1"/>
          <p:nvPr>
            <p:ph idx="2" type="body"/>
          </p:nvPr>
        </p:nvSpPr>
        <p:spPr>
          <a:xfrm>
            <a:off x="4618675" y="1125913"/>
            <a:ext cx="3951600" cy="617400"/>
          </a:xfrm>
          <a:prstGeom prst="rect">
            <a:avLst/>
          </a:prstGeom>
        </p:spPr>
        <p:txBody>
          <a:bodyPr anchorCtr="0" anchor="t" bIns="0" lIns="0" spcFirstLastPara="1" rIns="0" wrap="square" tIns="4570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304" name="Google Shape;304;p30"/>
          <p:cNvSpPr txBox="1"/>
          <p:nvPr>
            <p:ph idx="3" type="subTitle"/>
          </p:nvPr>
        </p:nvSpPr>
        <p:spPr>
          <a:xfrm>
            <a:off x="4618675" y="875411"/>
            <a:ext cx="3515700" cy="223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305" name="Google Shape;305;p30"/>
          <p:cNvSpPr txBox="1"/>
          <p:nvPr>
            <p:ph idx="4" type="body"/>
          </p:nvPr>
        </p:nvSpPr>
        <p:spPr>
          <a:xfrm>
            <a:off x="361975" y="1066100"/>
            <a:ext cx="2701200" cy="2160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306" name="Google Shape;306;p30"/>
          <p:cNvSpPr txBox="1"/>
          <p:nvPr>
            <p:ph idx="5" type="body"/>
          </p:nvPr>
        </p:nvSpPr>
        <p:spPr>
          <a:xfrm>
            <a:off x="4618675" y="2603671"/>
            <a:ext cx="3951600" cy="648900"/>
          </a:xfrm>
          <a:prstGeom prst="rect">
            <a:avLst/>
          </a:prstGeom>
        </p:spPr>
        <p:txBody>
          <a:bodyPr anchorCtr="0" anchor="t" bIns="0" lIns="0" spcFirstLastPara="1" rIns="0" wrap="square" tIns="4570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307" name="Google Shape;307;p30"/>
          <p:cNvSpPr txBox="1"/>
          <p:nvPr>
            <p:ph idx="6" type="subTitle"/>
          </p:nvPr>
        </p:nvSpPr>
        <p:spPr>
          <a:xfrm>
            <a:off x="4618675" y="2340305"/>
            <a:ext cx="3515700" cy="234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308" name="Google Shape;308;p30"/>
          <p:cNvSpPr txBox="1"/>
          <p:nvPr>
            <p:ph idx="7" type="body"/>
          </p:nvPr>
        </p:nvSpPr>
        <p:spPr>
          <a:xfrm>
            <a:off x="4618675" y="4066379"/>
            <a:ext cx="3951600" cy="643800"/>
          </a:xfrm>
          <a:prstGeom prst="rect">
            <a:avLst/>
          </a:prstGeom>
        </p:spPr>
        <p:txBody>
          <a:bodyPr anchorCtr="0" anchor="t" bIns="0" lIns="0" spcFirstLastPara="1" rIns="0" wrap="square" tIns="4570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309" name="Google Shape;309;p30"/>
          <p:cNvSpPr txBox="1"/>
          <p:nvPr>
            <p:ph idx="8" type="subTitle"/>
          </p:nvPr>
        </p:nvSpPr>
        <p:spPr>
          <a:xfrm>
            <a:off x="4618675" y="3805198"/>
            <a:ext cx="3515700" cy="2325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310" name="Google Shape;310;p30"/>
          <p:cNvSpPr txBox="1"/>
          <p:nvPr>
            <p:ph hasCustomPrompt="1" type="title"/>
          </p:nvPr>
        </p:nvSpPr>
        <p:spPr>
          <a:xfrm>
            <a:off x="3597475" y="680400"/>
            <a:ext cx="927600" cy="9123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5000"/>
              <a:buFont typeface="Archivo Light"/>
              <a:buNone/>
              <a:defRPr sz="5000">
                <a:latin typeface="Archivo Light"/>
                <a:ea typeface="Archivo Light"/>
                <a:cs typeface="Archivo Light"/>
                <a:sym typeface="Archivo Light"/>
              </a:defRPr>
            </a:lvl1pPr>
            <a:lvl2pPr lvl="1">
              <a:spcBef>
                <a:spcPts val="0"/>
              </a:spcBef>
              <a:spcAft>
                <a:spcPts val="0"/>
              </a:spcAft>
              <a:buClr>
                <a:schemeClr val="dk1"/>
              </a:buClr>
              <a:buSzPts val="12000"/>
              <a:buFont typeface="Archivo Light"/>
              <a:buNone/>
              <a:defRPr sz="12000">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12000"/>
              <a:buFont typeface="Archivo Light"/>
              <a:buNone/>
              <a:defRPr sz="12000">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12000"/>
              <a:buFont typeface="Archivo Light"/>
              <a:buNone/>
              <a:defRPr sz="12000">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12000"/>
              <a:buFont typeface="Archivo Light"/>
              <a:buNone/>
              <a:defRPr sz="12000">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12000"/>
              <a:buFont typeface="Archivo Light"/>
              <a:buNone/>
              <a:defRPr sz="12000">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12000"/>
              <a:buFont typeface="Archivo Light"/>
              <a:buNone/>
              <a:defRPr sz="12000">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12000"/>
              <a:buFont typeface="Archivo Light"/>
              <a:buNone/>
              <a:defRPr sz="12000">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12000"/>
              <a:buFont typeface="Archivo Light"/>
              <a:buNone/>
              <a:defRPr sz="12000">
                <a:solidFill>
                  <a:schemeClr val="dk1"/>
                </a:solidFill>
                <a:latin typeface="Archivo Light"/>
                <a:ea typeface="Archivo Light"/>
                <a:cs typeface="Archivo Light"/>
                <a:sym typeface="Archivo Light"/>
              </a:defRPr>
            </a:lvl9pPr>
          </a:lstStyle>
          <a:p>
            <a:r>
              <a:t>xx%</a:t>
            </a:r>
          </a:p>
        </p:txBody>
      </p:sp>
      <p:sp>
        <p:nvSpPr>
          <p:cNvPr id="311" name="Google Shape;311;p30"/>
          <p:cNvSpPr txBox="1"/>
          <p:nvPr>
            <p:ph hasCustomPrompt="1" idx="9" type="title"/>
          </p:nvPr>
        </p:nvSpPr>
        <p:spPr>
          <a:xfrm>
            <a:off x="3597475" y="2127395"/>
            <a:ext cx="927600" cy="9123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5000"/>
              <a:buFont typeface="Archivo Light"/>
              <a:buChar char="●"/>
              <a:defRPr sz="5000">
                <a:latin typeface="Archivo Light"/>
                <a:ea typeface="Archivo Light"/>
                <a:cs typeface="Archivo Light"/>
                <a:sym typeface="Archivo Light"/>
              </a:defRPr>
            </a:lvl1pPr>
            <a:lvl2pPr lvl="1">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9pPr>
          </a:lstStyle>
          <a:p>
            <a:r>
              <a:t>xx%</a:t>
            </a:r>
          </a:p>
        </p:txBody>
      </p:sp>
      <p:sp>
        <p:nvSpPr>
          <p:cNvPr id="312" name="Google Shape;312;p30"/>
          <p:cNvSpPr txBox="1"/>
          <p:nvPr>
            <p:ph hasCustomPrompt="1" idx="13" type="title"/>
          </p:nvPr>
        </p:nvSpPr>
        <p:spPr>
          <a:xfrm>
            <a:off x="3597475" y="3591200"/>
            <a:ext cx="927600" cy="9123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5000"/>
              <a:buFont typeface="Archivo Light"/>
              <a:buChar char="●"/>
              <a:defRPr sz="5000">
                <a:latin typeface="Archivo Light"/>
                <a:ea typeface="Archivo Light"/>
                <a:cs typeface="Archivo Light"/>
                <a:sym typeface="Archivo Light"/>
              </a:defRPr>
            </a:lvl1pPr>
            <a:lvl2pPr lvl="1">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2pPr>
            <a:lvl3pPr lvl="2">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3pPr>
            <a:lvl4pPr lvl="3">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4pPr>
            <a:lvl5pPr lvl="4">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5pPr>
            <a:lvl6pPr lvl="5">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6pPr>
            <a:lvl7pPr lvl="6">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7pPr>
            <a:lvl8pPr lvl="7">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8pPr>
            <a:lvl9pPr lvl="8">
              <a:spcBef>
                <a:spcPts val="0"/>
              </a:spcBef>
              <a:spcAft>
                <a:spcPts val="0"/>
              </a:spcAft>
              <a:buClr>
                <a:schemeClr val="dk1"/>
              </a:buClr>
              <a:buSzPts val="12000"/>
              <a:buFont typeface="Archivo Light"/>
              <a:buChar char="■"/>
              <a:defRPr sz="12000">
                <a:solidFill>
                  <a:schemeClr val="dk1"/>
                </a:solidFill>
                <a:latin typeface="Archivo Light"/>
                <a:ea typeface="Archivo Light"/>
                <a:cs typeface="Archivo Light"/>
                <a:sym typeface="Archivo Light"/>
              </a:defRPr>
            </a:lvl9pPr>
          </a:lstStyle>
          <a:p>
            <a:r>
              <a:t>xx%</a:t>
            </a:r>
          </a:p>
        </p:txBody>
      </p:sp>
      <p:sp>
        <p:nvSpPr>
          <p:cNvPr id="313" name="Google Shape;313;p30"/>
          <p:cNvSpPr txBox="1"/>
          <p:nvPr>
            <p:ph idx="14" type="subTitle"/>
          </p:nvPr>
        </p:nvSpPr>
        <p:spPr>
          <a:xfrm>
            <a:off x="361975" y="539900"/>
            <a:ext cx="28503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4">
    <p:bg>
      <p:bgPr>
        <a:solidFill>
          <a:schemeClr val="lt1"/>
        </a:solidFill>
      </p:bgPr>
    </p:bg>
    <p:spTree>
      <p:nvGrpSpPr>
        <p:cNvPr id="314" name="Shape 314"/>
        <p:cNvGrpSpPr/>
        <p:nvPr/>
      </p:nvGrpSpPr>
      <p:grpSpPr>
        <a:xfrm>
          <a:off x="0" y="0"/>
          <a:ext cx="0" cy="0"/>
          <a:chOff x="0" y="0"/>
          <a:chExt cx="0" cy="0"/>
        </a:xfrm>
      </p:grpSpPr>
      <p:pic>
        <p:nvPicPr>
          <p:cNvPr id="315" name="Google Shape;315;p31"/>
          <p:cNvPicPr preferRelativeResize="0"/>
          <p:nvPr/>
        </p:nvPicPr>
        <p:blipFill>
          <a:blip r:embed="rId2">
            <a:alphaModFix/>
          </a:blip>
          <a:stretch>
            <a:fillRect/>
          </a:stretch>
        </p:blipFill>
        <p:spPr>
          <a:xfrm>
            <a:off x="0" y="0"/>
            <a:ext cx="9144000" cy="5143500"/>
          </a:xfrm>
          <a:prstGeom prst="rect">
            <a:avLst/>
          </a:prstGeom>
          <a:noFill/>
          <a:ln>
            <a:noFill/>
          </a:ln>
        </p:spPr>
      </p:pic>
      <p:sp>
        <p:nvSpPr>
          <p:cNvPr id="316" name="Google Shape;316;p31"/>
          <p:cNvSpPr/>
          <p:nvPr>
            <p:ph idx="2" type="pic"/>
          </p:nvPr>
        </p:nvSpPr>
        <p:spPr>
          <a:xfrm>
            <a:off x="6773700" y="1600350"/>
            <a:ext cx="2001300" cy="605100"/>
          </a:xfrm>
          <a:prstGeom prst="roundRect">
            <a:avLst>
              <a:gd fmla="val 27045" name="adj"/>
            </a:avLst>
          </a:prstGeom>
          <a:noFill/>
          <a:ln>
            <a:noFill/>
          </a:ln>
        </p:spPr>
      </p:sp>
      <p:sp>
        <p:nvSpPr>
          <p:cNvPr id="317" name="Google Shape;317;p31"/>
          <p:cNvSpPr/>
          <p:nvPr>
            <p:ph idx="3" type="pic"/>
          </p:nvPr>
        </p:nvSpPr>
        <p:spPr>
          <a:xfrm>
            <a:off x="4636725" y="1600350"/>
            <a:ext cx="2001300" cy="605100"/>
          </a:xfrm>
          <a:prstGeom prst="roundRect">
            <a:avLst>
              <a:gd fmla="val 25760" name="adj"/>
            </a:avLst>
          </a:prstGeom>
          <a:noFill/>
          <a:ln>
            <a:noFill/>
          </a:ln>
        </p:spPr>
      </p:sp>
      <p:sp>
        <p:nvSpPr>
          <p:cNvPr id="318" name="Google Shape;318;p31"/>
          <p:cNvSpPr/>
          <p:nvPr>
            <p:ph idx="4" type="pic"/>
          </p:nvPr>
        </p:nvSpPr>
        <p:spPr>
          <a:xfrm>
            <a:off x="2499750" y="1600350"/>
            <a:ext cx="2005200" cy="605100"/>
          </a:xfrm>
          <a:prstGeom prst="roundRect">
            <a:avLst>
              <a:gd fmla="val 25545" name="adj"/>
            </a:avLst>
          </a:prstGeom>
          <a:noFill/>
          <a:ln>
            <a:noFill/>
          </a:ln>
        </p:spPr>
      </p:sp>
      <p:sp>
        <p:nvSpPr>
          <p:cNvPr id="319" name="Google Shape;319;p31"/>
          <p:cNvSpPr/>
          <p:nvPr>
            <p:ph idx="5" type="pic"/>
          </p:nvPr>
        </p:nvSpPr>
        <p:spPr>
          <a:xfrm>
            <a:off x="361950" y="1600350"/>
            <a:ext cx="2001300" cy="605100"/>
          </a:xfrm>
          <a:prstGeom prst="roundRect">
            <a:avLst>
              <a:gd fmla="val 26529" name="adj"/>
            </a:avLst>
          </a:prstGeom>
          <a:noFill/>
          <a:ln>
            <a:noFill/>
          </a:ln>
        </p:spPr>
      </p:sp>
      <p:sp>
        <p:nvSpPr>
          <p:cNvPr id="320" name="Google Shape;320;p31"/>
          <p:cNvSpPr txBox="1"/>
          <p:nvPr>
            <p:ph type="title"/>
          </p:nvPr>
        </p:nvSpPr>
        <p:spPr>
          <a:xfrm>
            <a:off x="361975" y="1066100"/>
            <a:ext cx="6243300" cy="455100"/>
          </a:xfrm>
          <a:prstGeom prst="rect">
            <a:avLst/>
          </a:prstGeom>
        </p:spPr>
        <p:txBody>
          <a:bodyPr anchorCtr="0" anchor="t" bIns="137150" lIns="0" spcFirstLastPara="1" rIns="0" wrap="square" tIns="137150">
            <a:norm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SzPts val="1400"/>
              <a:buFont typeface="Archivo SemiBold"/>
              <a:buNone/>
              <a:defRPr>
                <a:latin typeface="Archivo SemiBold"/>
                <a:ea typeface="Archivo SemiBold"/>
                <a:cs typeface="Archivo SemiBold"/>
                <a:sym typeface="Archivo SemiBold"/>
              </a:defRPr>
            </a:lvl2pPr>
            <a:lvl3pPr lvl="2">
              <a:spcBef>
                <a:spcPts val="0"/>
              </a:spcBef>
              <a:spcAft>
                <a:spcPts val="0"/>
              </a:spcAft>
              <a:buSzPts val="1400"/>
              <a:buFont typeface="Archivo SemiBold"/>
              <a:buNone/>
              <a:defRPr>
                <a:latin typeface="Archivo SemiBold"/>
                <a:ea typeface="Archivo SemiBold"/>
                <a:cs typeface="Archivo SemiBold"/>
                <a:sym typeface="Archivo SemiBold"/>
              </a:defRPr>
            </a:lvl3pPr>
            <a:lvl4pPr lvl="3">
              <a:spcBef>
                <a:spcPts val="0"/>
              </a:spcBef>
              <a:spcAft>
                <a:spcPts val="0"/>
              </a:spcAft>
              <a:buSzPts val="1400"/>
              <a:buFont typeface="Archivo SemiBold"/>
              <a:buNone/>
              <a:defRPr>
                <a:latin typeface="Archivo SemiBold"/>
                <a:ea typeface="Archivo SemiBold"/>
                <a:cs typeface="Archivo SemiBold"/>
                <a:sym typeface="Archivo SemiBold"/>
              </a:defRPr>
            </a:lvl4pPr>
            <a:lvl5pPr lvl="4">
              <a:spcBef>
                <a:spcPts val="0"/>
              </a:spcBef>
              <a:spcAft>
                <a:spcPts val="0"/>
              </a:spcAft>
              <a:buSzPts val="1400"/>
              <a:buFont typeface="Archivo SemiBold"/>
              <a:buNone/>
              <a:defRPr>
                <a:latin typeface="Archivo SemiBold"/>
                <a:ea typeface="Archivo SemiBold"/>
                <a:cs typeface="Archivo SemiBold"/>
                <a:sym typeface="Archivo SemiBold"/>
              </a:defRPr>
            </a:lvl5pPr>
            <a:lvl6pPr lvl="5">
              <a:spcBef>
                <a:spcPts val="0"/>
              </a:spcBef>
              <a:spcAft>
                <a:spcPts val="0"/>
              </a:spcAft>
              <a:buSzPts val="1400"/>
              <a:buFont typeface="Archivo SemiBold"/>
              <a:buNone/>
              <a:defRPr>
                <a:latin typeface="Archivo SemiBold"/>
                <a:ea typeface="Archivo SemiBold"/>
                <a:cs typeface="Archivo SemiBold"/>
                <a:sym typeface="Archivo SemiBold"/>
              </a:defRPr>
            </a:lvl6pPr>
            <a:lvl7pPr lvl="6">
              <a:spcBef>
                <a:spcPts val="0"/>
              </a:spcBef>
              <a:spcAft>
                <a:spcPts val="0"/>
              </a:spcAft>
              <a:buSzPts val="1400"/>
              <a:buFont typeface="Archivo SemiBold"/>
              <a:buNone/>
              <a:defRPr>
                <a:latin typeface="Archivo SemiBold"/>
                <a:ea typeface="Archivo SemiBold"/>
                <a:cs typeface="Archivo SemiBold"/>
                <a:sym typeface="Archivo SemiBold"/>
              </a:defRPr>
            </a:lvl7pPr>
            <a:lvl8pPr lvl="7">
              <a:spcBef>
                <a:spcPts val="0"/>
              </a:spcBef>
              <a:spcAft>
                <a:spcPts val="0"/>
              </a:spcAft>
              <a:buSzPts val="1400"/>
              <a:buFont typeface="Archivo SemiBold"/>
              <a:buNone/>
              <a:defRPr>
                <a:latin typeface="Archivo SemiBold"/>
                <a:ea typeface="Archivo SemiBold"/>
                <a:cs typeface="Archivo SemiBold"/>
                <a:sym typeface="Archivo SemiBold"/>
              </a:defRPr>
            </a:lvl8pPr>
            <a:lvl9pPr lvl="8">
              <a:spcBef>
                <a:spcPts val="0"/>
              </a:spcBef>
              <a:spcAft>
                <a:spcPts val="0"/>
              </a:spcAft>
              <a:buSzPts val="1400"/>
              <a:buFont typeface="Archivo SemiBold"/>
              <a:buNone/>
              <a:defRPr>
                <a:latin typeface="Archivo SemiBold"/>
                <a:ea typeface="Archivo SemiBold"/>
                <a:cs typeface="Archivo SemiBold"/>
                <a:sym typeface="Archivo SemiBold"/>
              </a:defRPr>
            </a:lvl9pPr>
          </a:lstStyle>
          <a:p/>
        </p:txBody>
      </p:sp>
      <p:sp>
        <p:nvSpPr>
          <p:cNvPr id="321" name="Google Shape;321;p31"/>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322" name="Google Shape;322;p31"/>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323" name="Google Shape;323;p31"/>
          <p:cNvSpPr txBox="1"/>
          <p:nvPr>
            <p:ph idx="6" type="subTitle"/>
          </p:nvPr>
        </p:nvSpPr>
        <p:spPr>
          <a:xfrm>
            <a:off x="528567" y="2459450"/>
            <a:ext cx="1654500" cy="20919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324" name="Google Shape;324;p31"/>
          <p:cNvSpPr txBox="1"/>
          <p:nvPr>
            <p:ph idx="7" type="subTitle"/>
          </p:nvPr>
        </p:nvSpPr>
        <p:spPr>
          <a:xfrm>
            <a:off x="2664436" y="2459450"/>
            <a:ext cx="1654500" cy="20919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325" name="Google Shape;325;p31"/>
          <p:cNvSpPr txBox="1"/>
          <p:nvPr>
            <p:ph idx="8" type="subTitle"/>
          </p:nvPr>
        </p:nvSpPr>
        <p:spPr>
          <a:xfrm>
            <a:off x="4803102" y="2459450"/>
            <a:ext cx="1654500" cy="20919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326" name="Google Shape;326;p31"/>
          <p:cNvSpPr txBox="1"/>
          <p:nvPr>
            <p:ph idx="9" type="subTitle"/>
          </p:nvPr>
        </p:nvSpPr>
        <p:spPr>
          <a:xfrm>
            <a:off x="6938513" y="2459450"/>
            <a:ext cx="1654500" cy="20919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327" name="Google Shape;327;p31"/>
          <p:cNvSpPr txBox="1"/>
          <p:nvPr>
            <p:ph idx="13"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 name="Google Shape;29;p4"/>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30" name="Google Shape;30;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 name="Google Shape;31;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 name="Google Shape;32;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big ideas">
  <p:cSld name="CUSTOM_13">
    <p:spTree>
      <p:nvGrpSpPr>
        <p:cNvPr id="328" name="Shape 328"/>
        <p:cNvGrpSpPr/>
        <p:nvPr/>
      </p:nvGrpSpPr>
      <p:grpSpPr>
        <a:xfrm>
          <a:off x="0" y="0"/>
          <a:ext cx="0" cy="0"/>
          <a:chOff x="0" y="0"/>
          <a:chExt cx="0" cy="0"/>
        </a:xfrm>
      </p:grpSpPr>
      <p:pic>
        <p:nvPicPr>
          <p:cNvPr id="329" name="Google Shape;329;p32"/>
          <p:cNvPicPr preferRelativeResize="0"/>
          <p:nvPr/>
        </p:nvPicPr>
        <p:blipFill>
          <a:blip r:embed="rId2">
            <a:alphaModFix/>
          </a:blip>
          <a:stretch>
            <a:fillRect/>
          </a:stretch>
        </p:blipFill>
        <p:spPr>
          <a:xfrm>
            <a:off x="0" y="0"/>
            <a:ext cx="9144000" cy="5143500"/>
          </a:xfrm>
          <a:prstGeom prst="rect">
            <a:avLst/>
          </a:prstGeom>
          <a:noFill/>
          <a:ln>
            <a:noFill/>
          </a:ln>
        </p:spPr>
      </p:pic>
      <p:sp>
        <p:nvSpPr>
          <p:cNvPr id="330" name="Google Shape;330;p32"/>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331" name="Google Shape;331;p32"/>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332" name="Google Shape;332;p32"/>
          <p:cNvSpPr txBox="1"/>
          <p:nvPr>
            <p:ph idx="2" type="subTitle"/>
          </p:nvPr>
        </p:nvSpPr>
        <p:spPr>
          <a:xfrm>
            <a:off x="494689" y="1960052"/>
            <a:ext cx="1319700" cy="314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333" name="Google Shape;333;p32"/>
          <p:cNvSpPr txBox="1"/>
          <p:nvPr>
            <p:ph idx="3" type="body"/>
          </p:nvPr>
        </p:nvSpPr>
        <p:spPr>
          <a:xfrm>
            <a:off x="494689" y="2274201"/>
            <a:ext cx="1319700" cy="2345100"/>
          </a:xfrm>
          <a:prstGeom prst="rect">
            <a:avLst/>
          </a:prstGeom>
        </p:spPr>
        <p:txBody>
          <a:bodyPr anchorCtr="0" anchor="t" bIns="137150" lIns="0" spcFirstLastPara="1" rIns="0" wrap="square" tIns="13715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334" name="Google Shape;334;p32"/>
          <p:cNvSpPr txBox="1"/>
          <p:nvPr>
            <p:ph idx="4" type="subTitle"/>
          </p:nvPr>
        </p:nvSpPr>
        <p:spPr>
          <a:xfrm>
            <a:off x="2203520" y="1960052"/>
            <a:ext cx="1319700" cy="314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335" name="Google Shape;335;p32"/>
          <p:cNvSpPr txBox="1"/>
          <p:nvPr>
            <p:ph idx="5" type="body"/>
          </p:nvPr>
        </p:nvSpPr>
        <p:spPr>
          <a:xfrm>
            <a:off x="2203520" y="2274201"/>
            <a:ext cx="1319700" cy="2345100"/>
          </a:xfrm>
          <a:prstGeom prst="rect">
            <a:avLst/>
          </a:prstGeom>
        </p:spPr>
        <p:txBody>
          <a:bodyPr anchorCtr="0" anchor="t" bIns="137150" lIns="0" spcFirstLastPara="1" rIns="0" wrap="square" tIns="13715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336" name="Google Shape;336;p32"/>
          <p:cNvSpPr txBox="1"/>
          <p:nvPr>
            <p:ph idx="6" type="subTitle"/>
          </p:nvPr>
        </p:nvSpPr>
        <p:spPr>
          <a:xfrm>
            <a:off x="3912390" y="1960052"/>
            <a:ext cx="1319700" cy="314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337" name="Google Shape;337;p32"/>
          <p:cNvSpPr txBox="1"/>
          <p:nvPr>
            <p:ph idx="7" type="body"/>
          </p:nvPr>
        </p:nvSpPr>
        <p:spPr>
          <a:xfrm>
            <a:off x="3912390" y="2274201"/>
            <a:ext cx="1319700" cy="2345100"/>
          </a:xfrm>
          <a:prstGeom prst="rect">
            <a:avLst/>
          </a:prstGeom>
        </p:spPr>
        <p:txBody>
          <a:bodyPr anchorCtr="0" anchor="t" bIns="137150" lIns="0" spcFirstLastPara="1" rIns="0" wrap="square" tIns="13715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338" name="Google Shape;338;p32"/>
          <p:cNvSpPr txBox="1"/>
          <p:nvPr>
            <p:ph idx="8" type="subTitle"/>
          </p:nvPr>
        </p:nvSpPr>
        <p:spPr>
          <a:xfrm>
            <a:off x="5621020" y="1960052"/>
            <a:ext cx="1319700" cy="314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339" name="Google Shape;339;p32"/>
          <p:cNvSpPr txBox="1"/>
          <p:nvPr>
            <p:ph idx="9" type="body"/>
          </p:nvPr>
        </p:nvSpPr>
        <p:spPr>
          <a:xfrm>
            <a:off x="5621020" y="2274201"/>
            <a:ext cx="1319700" cy="2345100"/>
          </a:xfrm>
          <a:prstGeom prst="rect">
            <a:avLst/>
          </a:prstGeom>
        </p:spPr>
        <p:txBody>
          <a:bodyPr anchorCtr="0" anchor="t" bIns="137150" lIns="0" spcFirstLastPara="1" rIns="0" wrap="square" tIns="13715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340" name="Google Shape;340;p32"/>
          <p:cNvSpPr txBox="1"/>
          <p:nvPr>
            <p:ph idx="13" type="subTitle"/>
          </p:nvPr>
        </p:nvSpPr>
        <p:spPr>
          <a:xfrm>
            <a:off x="7329172" y="1960052"/>
            <a:ext cx="1319700" cy="314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000"/>
              <a:buFont typeface="Archivo SemiBold"/>
              <a:buNone/>
              <a:defRPr sz="1000">
                <a:solidFill>
                  <a:schemeClr val="dk1"/>
                </a:solidFill>
                <a:latin typeface="Archivo SemiBold"/>
                <a:ea typeface="Archivo SemiBold"/>
                <a:cs typeface="Archivo SemiBold"/>
                <a:sym typeface="Archivo SemiBold"/>
              </a:defRPr>
            </a:lvl9pPr>
          </a:lstStyle>
          <a:p/>
        </p:txBody>
      </p:sp>
      <p:sp>
        <p:nvSpPr>
          <p:cNvPr id="341" name="Google Shape;341;p32"/>
          <p:cNvSpPr txBox="1"/>
          <p:nvPr>
            <p:ph idx="14" type="body"/>
          </p:nvPr>
        </p:nvSpPr>
        <p:spPr>
          <a:xfrm>
            <a:off x="7329172" y="2274201"/>
            <a:ext cx="1319700" cy="2345100"/>
          </a:xfrm>
          <a:prstGeom prst="rect">
            <a:avLst/>
          </a:prstGeom>
        </p:spPr>
        <p:txBody>
          <a:bodyPr anchorCtr="0" anchor="t" bIns="137150" lIns="0" spcFirstLastPara="1" rIns="0" wrap="square" tIns="13715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342" name="Google Shape;342;p32"/>
          <p:cNvSpPr txBox="1"/>
          <p:nvPr>
            <p:ph type="title"/>
          </p:nvPr>
        </p:nvSpPr>
        <p:spPr>
          <a:xfrm>
            <a:off x="357700" y="1066100"/>
            <a:ext cx="6243300" cy="455100"/>
          </a:xfrm>
          <a:prstGeom prst="rect">
            <a:avLst/>
          </a:prstGeom>
        </p:spPr>
        <p:txBody>
          <a:bodyPr anchorCtr="0" anchor="t" bIns="137150" lIns="0" spcFirstLastPara="1" rIns="0" wrap="square" tIns="137150">
            <a:normAutofit/>
          </a:bodyPr>
          <a:lstStyle>
            <a:lvl1pPr lvl="0">
              <a:spcBef>
                <a:spcPts val="0"/>
              </a:spcBef>
              <a:spcAft>
                <a:spcPts val="0"/>
              </a:spcAft>
              <a:buClr>
                <a:schemeClr val="dk1"/>
              </a:buClr>
              <a:buSzPts val="1000"/>
              <a:buFont typeface="Archivo SemiBold"/>
              <a:buNone/>
              <a:defRPr sz="1000">
                <a:latin typeface="Archivo SemiBold"/>
                <a:ea typeface="Archivo SemiBold"/>
                <a:cs typeface="Archivo SemiBold"/>
                <a:sym typeface="Archivo SemiBold"/>
              </a:defRPr>
            </a:lvl1pPr>
            <a:lvl2pPr lvl="1">
              <a:spcBef>
                <a:spcPts val="0"/>
              </a:spcBef>
              <a:spcAft>
                <a:spcPts val="0"/>
              </a:spcAft>
              <a:buSzPts val="1400"/>
              <a:buFont typeface="Archivo SemiBold"/>
              <a:buNone/>
              <a:defRPr>
                <a:latin typeface="Archivo SemiBold"/>
                <a:ea typeface="Archivo SemiBold"/>
                <a:cs typeface="Archivo SemiBold"/>
                <a:sym typeface="Archivo SemiBold"/>
              </a:defRPr>
            </a:lvl2pPr>
            <a:lvl3pPr lvl="2">
              <a:spcBef>
                <a:spcPts val="0"/>
              </a:spcBef>
              <a:spcAft>
                <a:spcPts val="0"/>
              </a:spcAft>
              <a:buSzPts val="1400"/>
              <a:buFont typeface="Archivo SemiBold"/>
              <a:buNone/>
              <a:defRPr>
                <a:latin typeface="Archivo SemiBold"/>
                <a:ea typeface="Archivo SemiBold"/>
                <a:cs typeface="Archivo SemiBold"/>
                <a:sym typeface="Archivo SemiBold"/>
              </a:defRPr>
            </a:lvl3pPr>
            <a:lvl4pPr lvl="3">
              <a:spcBef>
                <a:spcPts val="0"/>
              </a:spcBef>
              <a:spcAft>
                <a:spcPts val="0"/>
              </a:spcAft>
              <a:buSzPts val="1400"/>
              <a:buFont typeface="Archivo SemiBold"/>
              <a:buNone/>
              <a:defRPr>
                <a:latin typeface="Archivo SemiBold"/>
                <a:ea typeface="Archivo SemiBold"/>
                <a:cs typeface="Archivo SemiBold"/>
                <a:sym typeface="Archivo SemiBold"/>
              </a:defRPr>
            </a:lvl4pPr>
            <a:lvl5pPr lvl="4">
              <a:spcBef>
                <a:spcPts val="0"/>
              </a:spcBef>
              <a:spcAft>
                <a:spcPts val="0"/>
              </a:spcAft>
              <a:buSzPts val="1400"/>
              <a:buFont typeface="Archivo SemiBold"/>
              <a:buNone/>
              <a:defRPr>
                <a:latin typeface="Archivo SemiBold"/>
                <a:ea typeface="Archivo SemiBold"/>
                <a:cs typeface="Archivo SemiBold"/>
                <a:sym typeface="Archivo SemiBold"/>
              </a:defRPr>
            </a:lvl5pPr>
            <a:lvl6pPr lvl="5">
              <a:spcBef>
                <a:spcPts val="0"/>
              </a:spcBef>
              <a:spcAft>
                <a:spcPts val="0"/>
              </a:spcAft>
              <a:buSzPts val="1400"/>
              <a:buFont typeface="Archivo SemiBold"/>
              <a:buNone/>
              <a:defRPr>
                <a:latin typeface="Archivo SemiBold"/>
                <a:ea typeface="Archivo SemiBold"/>
                <a:cs typeface="Archivo SemiBold"/>
                <a:sym typeface="Archivo SemiBold"/>
              </a:defRPr>
            </a:lvl6pPr>
            <a:lvl7pPr lvl="6">
              <a:spcBef>
                <a:spcPts val="0"/>
              </a:spcBef>
              <a:spcAft>
                <a:spcPts val="0"/>
              </a:spcAft>
              <a:buSzPts val="1400"/>
              <a:buFont typeface="Archivo SemiBold"/>
              <a:buNone/>
              <a:defRPr>
                <a:latin typeface="Archivo SemiBold"/>
                <a:ea typeface="Archivo SemiBold"/>
                <a:cs typeface="Archivo SemiBold"/>
                <a:sym typeface="Archivo SemiBold"/>
              </a:defRPr>
            </a:lvl7pPr>
            <a:lvl8pPr lvl="7">
              <a:spcBef>
                <a:spcPts val="0"/>
              </a:spcBef>
              <a:spcAft>
                <a:spcPts val="0"/>
              </a:spcAft>
              <a:buSzPts val="1400"/>
              <a:buFont typeface="Archivo SemiBold"/>
              <a:buNone/>
              <a:defRPr>
                <a:latin typeface="Archivo SemiBold"/>
                <a:ea typeface="Archivo SemiBold"/>
                <a:cs typeface="Archivo SemiBold"/>
                <a:sym typeface="Archivo SemiBold"/>
              </a:defRPr>
            </a:lvl8pPr>
            <a:lvl9pPr lvl="8">
              <a:spcBef>
                <a:spcPts val="0"/>
              </a:spcBef>
              <a:spcAft>
                <a:spcPts val="0"/>
              </a:spcAft>
              <a:buSzPts val="1400"/>
              <a:buFont typeface="Archivo SemiBold"/>
              <a:buNone/>
              <a:defRPr>
                <a:latin typeface="Archivo SemiBold"/>
                <a:ea typeface="Archivo SemiBold"/>
                <a:cs typeface="Archivo SemiBold"/>
                <a:sym typeface="Archivo SemiBold"/>
              </a:defRPr>
            </a:lvl9pPr>
          </a:lstStyle>
          <a:p/>
        </p:txBody>
      </p:sp>
      <p:sp>
        <p:nvSpPr>
          <p:cNvPr id="343" name="Google Shape;343;p32"/>
          <p:cNvSpPr txBox="1"/>
          <p:nvPr>
            <p:ph idx="15"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7_1_1_1_1_1_1_1_1_1_1_1_1_1_1_1_1_1_1_1_1">
    <p:bg>
      <p:bgPr>
        <a:solidFill>
          <a:schemeClr val="dk1"/>
        </a:solidFill>
      </p:bgPr>
    </p:bg>
    <p:spTree>
      <p:nvGrpSpPr>
        <p:cNvPr id="344" name="Shape 344"/>
        <p:cNvGrpSpPr/>
        <p:nvPr/>
      </p:nvGrpSpPr>
      <p:grpSpPr>
        <a:xfrm>
          <a:off x="0" y="0"/>
          <a:ext cx="0" cy="0"/>
          <a:chOff x="0" y="0"/>
          <a:chExt cx="0" cy="0"/>
        </a:xfrm>
      </p:grpSpPr>
      <p:pic>
        <p:nvPicPr>
          <p:cNvPr id="345" name="Google Shape;345;p33"/>
          <p:cNvPicPr preferRelativeResize="0"/>
          <p:nvPr/>
        </p:nvPicPr>
        <p:blipFill>
          <a:blip r:embed="rId2">
            <a:alphaModFix/>
          </a:blip>
          <a:stretch>
            <a:fillRect/>
          </a:stretch>
        </p:blipFill>
        <p:spPr>
          <a:xfrm>
            <a:off x="0" y="-1"/>
            <a:ext cx="9144000" cy="5143500"/>
          </a:xfrm>
          <a:prstGeom prst="rect">
            <a:avLst/>
          </a:prstGeom>
          <a:noFill/>
          <a:ln>
            <a:noFill/>
          </a:ln>
        </p:spPr>
      </p:pic>
      <p:sp>
        <p:nvSpPr>
          <p:cNvPr id="346" name="Google Shape;346;p33"/>
          <p:cNvSpPr txBox="1"/>
          <p:nvPr>
            <p:ph type="title"/>
          </p:nvPr>
        </p:nvSpPr>
        <p:spPr>
          <a:xfrm>
            <a:off x="361975" y="555540"/>
            <a:ext cx="8414700" cy="2778300"/>
          </a:xfrm>
          <a:prstGeom prst="rect">
            <a:avLst/>
          </a:prstGeom>
        </p:spPr>
        <p:txBody>
          <a:bodyPr anchorCtr="0" anchor="t" bIns="0" lIns="0" spcFirstLastPara="1" rIns="0" wrap="square" tIns="0">
            <a:normAutofit/>
          </a:bodyPr>
          <a:lstStyle>
            <a:lvl1pPr lvl="0">
              <a:spcBef>
                <a:spcPts val="0"/>
              </a:spcBef>
              <a:spcAft>
                <a:spcPts val="0"/>
              </a:spcAft>
              <a:buNone/>
              <a:defRPr sz="2000"/>
            </a:lvl1pPr>
            <a:lvl2pPr lvl="1">
              <a:spcBef>
                <a:spcPts val="1000"/>
              </a:spcBef>
              <a:spcAft>
                <a:spcPts val="0"/>
              </a:spcAft>
              <a:buNone/>
              <a:defRPr sz="2000"/>
            </a:lvl2pPr>
            <a:lvl3pPr lvl="2">
              <a:spcBef>
                <a:spcPts val="1000"/>
              </a:spcBef>
              <a:spcAft>
                <a:spcPts val="0"/>
              </a:spcAft>
              <a:buNone/>
              <a:defRPr sz="2000"/>
            </a:lvl3pPr>
            <a:lvl4pPr lvl="3">
              <a:spcBef>
                <a:spcPts val="1000"/>
              </a:spcBef>
              <a:spcAft>
                <a:spcPts val="0"/>
              </a:spcAft>
              <a:buNone/>
              <a:defRPr sz="2000"/>
            </a:lvl4pPr>
            <a:lvl5pPr lvl="4">
              <a:spcBef>
                <a:spcPts val="1000"/>
              </a:spcBef>
              <a:spcAft>
                <a:spcPts val="0"/>
              </a:spcAft>
              <a:buNone/>
              <a:defRPr sz="2000"/>
            </a:lvl5pPr>
            <a:lvl6pPr lvl="5">
              <a:spcBef>
                <a:spcPts val="1000"/>
              </a:spcBef>
              <a:spcAft>
                <a:spcPts val="0"/>
              </a:spcAft>
              <a:buNone/>
              <a:defRPr sz="2000"/>
            </a:lvl6pPr>
            <a:lvl7pPr lvl="6">
              <a:spcBef>
                <a:spcPts val="1000"/>
              </a:spcBef>
              <a:spcAft>
                <a:spcPts val="0"/>
              </a:spcAft>
              <a:buNone/>
              <a:defRPr sz="2000"/>
            </a:lvl7pPr>
            <a:lvl8pPr lvl="7">
              <a:spcBef>
                <a:spcPts val="1000"/>
              </a:spcBef>
              <a:spcAft>
                <a:spcPts val="0"/>
              </a:spcAft>
              <a:buNone/>
              <a:defRPr sz="2000"/>
            </a:lvl8pPr>
            <a:lvl9pPr lvl="8">
              <a:spcBef>
                <a:spcPts val="1000"/>
              </a:spcBef>
              <a:spcAft>
                <a:spcPts val="1000"/>
              </a:spcAft>
              <a:buNone/>
              <a:defRPr sz="2000"/>
            </a:lvl9pPr>
          </a:lstStyle>
          <a:p/>
        </p:txBody>
      </p:sp>
      <p:sp>
        <p:nvSpPr>
          <p:cNvPr id="347" name="Google Shape;347;p33"/>
          <p:cNvSpPr/>
          <p:nvPr>
            <p:ph idx="2" type="pic"/>
          </p:nvPr>
        </p:nvSpPr>
        <p:spPr>
          <a:xfrm>
            <a:off x="342975" y="3777050"/>
            <a:ext cx="1002900" cy="1002900"/>
          </a:xfrm>
          <a:prstGeom prst="ellipse">
            <a:avLst/>
          </a:prstGeom>
          <a:noFill/>
          <a:ln>
            <a:noFill/>
          </a:ln>
        </p:spPr>
      </p:sp>
      <p:sp>
        <p:nvSpPr>
          <p:cNvPr id="348" name="Google Shape;348;p33"/>
          <p:cNvSpPr txBox="1"/>
          <p:nvPr>
            <p:ph idx="1" type="subTitle"/>
          </p:nvPr>
        </p:nvSpPr>
        <p:spPr>
          <a:xfrm>
            <a:off x="1345875" y="3958400"/>
            <a:ext cx="4017600" cy="320100"/>
          </a:xfrm>
          <a:prstGeom prst="rect">
            <a:avLst/>
          </a:prstGeom>
        </p:spPr>
        <p:txBody>
          <a:bodyPr anchorCtr="0" anchor="ctr" bIns="0" lIns="137150" spcFirstLastPara="1" rIns="274300" wrap="square" tIns="0">
            <a:normAutofit/>
          </a:bodyPr>
          <a:lstStyle>
            <a:lvl1pPr lvl="0">
              <a:spcBef>
                <a:spcPts val="0"/>
              </a:spcBef>
              <a:spcAft>
                <a:spcPts val="0"/>
              </a:spcAft>
              <a:buClr>
                <a:schemeClr val="dk1"/>
              </a:buClr>
              <a:buSzPts val="1200"/>
              <a:buFont typeface="Archivo SemiBold"/>
              <a:buNone/>
              <a:defRPr sz="1200">
                <a:latin typeface="Archivo SemiBold"/>
                <a:ea typeface="Archivo SemiBold"/>
                <a:cs typeface="Archivo SemiBold"/>
                <a:sym typeface="Archivo SemiBold"/>
              </a:defRPr>
            </a:lvl1pPr>
            <a:lvl2pPr lvl="1">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9pPr>
          </a:lstStyle>
          <a:p/>
        </p:txBody>
      </p:sp>
      <p:sp>
        <p:nvSpPr>
          <p:cNvPr id="349" name="Google Shape;349;p33"/>
          <p:cNvSpPr txBox="1"/>
          <p:nvPr>
            <p:ph idx="3" type="subTitle"/>
          </p:nvPr>
        </p:nvSpPr>
        <p:spPr>
          <a:xfrm>
            <a:off x="1345875" y="4278500"/>
            <a:ext cx="4017600" cy="320100"/>
          </a:xfrm>
          <a:prstGeom prst="rect">
            <a:avLst/>
          </a:prstGeom>
        </p:spPr>
        <p:txBody>
          <a:bodyPr anchorCtr="0" anchor="ctr" bIns="0" lIns="137150" spcFirstLastPara="1" rIns="274300" wrap="square" tIns="0">
            <a:normAutofit/>
          </a:bodyPr>
          <a:lstStyle>
            <a:lvl1pPr lvl="0">
              <a:spcBef>
                <a:spcPts val="0"/>
              </a:spcBef>
              <a:spcAft>
                <a:spcPts val="0"/>
              </a:spcAft>
              <a:buClr>
                <a:schemeClr val="dk1"/>
              </a:buClr>
              <a:buSzPts val="1200"/>
              <a:buFont typeface="Archivo"/>
              <a:buNone/>
              <a:defRPr sz="1200"/>
            </a:lvl1pPr>
            <a:lvl2pPr lvl="1">
              <a:spcBef>
                <a:spcPts val="0"/>
              </a:spcBef>
              <a:spcAft>
                <a:spcPts val="0"/>
              </a:spcAft>
              <a:buClr>
                <a:schemeClr val="dk1"/>
              </a:buClr>
              <a:buSzPts val="1200"/>
              <a:buFont typeface="Archivo"/>
              <a:buNone/>
              <a:defRPr sz="1200">
                <a:solidFill>
                  <a:schemeClr val="dk1"/>
                </a:solidFill>
              </a:defRPr>
            </a:lvl2pPr>
            <a:lvl3pPr lvl="2">
              <a:spcBef>
                <a:spcPts val="0"/>
              </a:spcBef>
              <a:spcAft>
                <a:spcPts val="0"/>
              </a:spcAft>
              <a:buClr>
                <a:schemeClr val="dk1"/>
              </a:buClr>
              <a:buSzPts val="1200"/>
              <a:buFont typeface="Archivo"/>
              <a:buNone/>
              <a:defRPr sz="1200">
                <a:solidFill>
                  <a:schemeClr val="dk1"/>
                </a:solidFill>
              </a:defRPr>
            </a:lvl3pPr>
            <a:lvl4pPr lvl="3">
              <a:spcBef>
                <a:spcPts val="0"/>
              </a:spcBef>
              <a:spcAft>
                <a:spcPts val="0"/>
              </a:spcAft>
              <a:buClr>
                <a:schemeClr val="dk1"/>
              </a:buClr>
              <a:buSzPts val="1200"/>
              <a:buFont typeface="Archivo"/>
              <a:buNone/>
              <a:defRPr sz="1200">
                <a:solidFill>
                  <a:schemeClr val="dk1"/>
                </a:solidFill>
              </a:defRPr>
            </a:lvl4pPr>
            <a:lvl5pPr lvl="4">
              <a:spcBef>
                <a:spcPts val="0"/>
              </a:spcBef>
              <a:spcAft>
                <a:spcPts val="0"/>
              </a:spcAft>
              <a:buClr>
                <a:schemeClr val="dk1"/>
              </a:buClr>
              <a:buSzPts val="1200"/>
              <a:buFont typeface="Archivo"/>
              <a:buNone/>
              <a:defRPr sz="1200">
                <a:solidFill>
                  <a:schemeClr val="dk1"/>
                </a:solidFill>
              </a:defRPr>
            </a:lvl5pPr>
            <a:lvl6pPr lvl="5">
              <a:spcBef>
                <a:spcPts val="0"/>
              </a:spcBef>
              <a:spcAft>
                <a:spcPts val="0"/>
              </a:spcAft>
              <a:buClr>
                <a:schemeClr val="dk1"/>
              </a:buClr>
              <a:buSzPts val="1200"/>
              <a:buFont typeface="Archivo"/>
              <a:buNone/>
              <a:defRPr sz="1200">
                <a:solidFill>
                  <a:schemeClr val="dk1"/>
                </a:solidFill>
              </a:defRPr>
            </a:lvl6pPr>
            <a:lvl7pPr lvl="6">
              <a:spcBef>
                <a:spcPts val="0"/>
              </a:spcBef>
              <a:spcAft>
                <a:spcPts val="0"/>
              </a:spcAft>
              <a:buClr>
                <a:schemeClr val="dk1"/>
              </a:buClr>
              <a:buSzPts val="1200"/>
              <a:buFont typeface="Archivo"/>
              <a:buNone/>
              <a:defRPr sz="1200">
                <a:solidFill>
                  <a:schemeClr val="dk1"/>
                </a:solidFill>
              </a:defRPr>
            </a:lvl7pPr>
            <a:lvl8pPr lvl="7">
              <a:spcBef>
                <a:spcPts val="0"/>
              </a:spcBef>
              <a:spcAft>
                <a:spcPts val="0"/>
              </a:spcAft>
              <a:buClr>
                <a:schemeClr val="dk1"/>
              </a:buClr>
              <a:buSzPts val="1200"/>
              <a:buFont typeface="Archivo"/>
              <a:buNone/>
              <a:defRPr sz="1200">
                <a:solidFill>
                  <a:schemeClr val="dk1"/>
                </a:solidFill>
              </a:defRPr>
            </a:lvl8pPr>
            <a:lvl9pPr lvl="8">
              <a:spcBef>
                <a:spcPts val="0"/>
              </a:spcBef>
              <a:spcAft>
                <a:spcPts val="0"/>
              </a:spcAft>
              <a:buClr>
                <a:schemeClr val="dk1"/>
              </a:buClr>
              <a:buSzPts val="1200"/>
              <a:buFont typeface="Archivo"/>
              <a:buNone/>
              <a:defRPr sz="1200">
                <a:solidFill>
                  <a:schemeClr val="dk1"/>
                </a:solidFill>
              </a:defRPr>
            </a:lvl9pPr>
          </a:lstStyle>
          <a:p/>
        </p:txBody>
      </p:sp>
      <p:sp>
        <p:nvSpPr>
          <p:cNvPr id="350" name="Google Shape;350;p33"/>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351" name="Google Shape;351;p33"/>
          <p:cNvSpPr txBox="1"/>
          <p:nvPr>
            <p:ph idx="4"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Alt 1">
  <p:cSld name="CUSTOM_7_1_1_1_1_1_1_1_1_1_1_1_1_1_1_1_1_1_1_1_1_1">
    <p:bg>
      <p:bgPr>
        <a:solidFill>
          <a:schemeClr val="lt1"/>
        </a:solidFill>
      </p:bgPr>
    </p:bg>
    <p:spTree>
      <p:nvGrpSpPr>
        <p:cNvPr id="352" name="Shape 352"/>
        <p:cNvGrpSpPr/>
        <p:nvPr/>
      </p:nvGrpSpPr>
      <p:grpSpPr>
        <a:xfrm>
          <a:off x="0" y="0"/>
          <a:ext cx="0" cy="0"/>
          <a:chOff x="0" y="0"/>
          <a:chExt cx="0" cy="0"/>
        </a:xfrm>
      </p:grpSpPr>
      <p:pic>
        <p:nvPicPr>
          <p:cNvPr id="353" name="Google Shape;353;p34"/>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4" name="Google Shape;354;p34"/>
          <p:cNvSpPr txBox="1"/>
          <p:nvPr>
            <p:ph idx="1" type="subTitle"/>
          </p:nvPr>
        </p:nvSpPr>
        <p:spPr>
          <a:xfrm>
            <a:off x="6080700" y="3770600"/>
            <a:ext cx="2486700" cy="3423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200"/>
              <a:buFont typeface="Archivo"/>
              <a:buNone/>
              <a:defRPr sz="1200"/>
            </a:lvl1pPr>
            <a:lvl2pPr lvl="1">
              <a:spcBef>
                <a:spcPts val="0"/>
              </a:spcBef>
              <a:spcAft>
                <a:spcPts val="0"/>
              </a:spcAft>
              <a:buClr>
                <a:schemeClr val="dk1"/>
              </a:buClr>
              <a:buSzPts val="1200"/>
              <a:buFont typeface="Archivo"/>
              <a:buNone/>
              <a:defRPr sz="1200">
                <a:solidFill>
                  <a:schemeClr val="dk1"/>
                </a:solidFill>
              </a:defRPr>
            </a:lvl2pPr>
            <a:lvl3pPr lvl="2">
              <a:spcBef>
                <a:spcPts val="0"/>
              </a:spcBef>
              <a:spcAft>
                <a:spcPts val="0"/>
              </a:spcAft>
              <a:buClr>
                <a:schemeClr val="dk1"/>
              </a:buClr>
              <a:buSzPts val="1200"/>
              <a:buFont typeface="Archivo"/>
              <a:buNone/>
              <a:defRPr sz="1200">
                <a:solidFill>
                  <a:schemeClr val="dk1"/>
                </a:solidFill>
              </a:defRPr>
            </a:lvl3pPr>
            <a:lvl4pPr lvl="3">
              <a:spcBef>
                <a:spcPts val="0"/>
              </a:spcBef>
              <a:spcAft>
                <a:spcPts val="0"/>
              </a:spcAft>
              <a:buClr>
                <a:schemeClr val="dk1"/>
              </a:buClr>
              <a:buSzPts val="1200"/>
              <a:buFont typeface="Archivo"/>
              <a:buNone/>
              <a:defRPr sz="1200">
                <a:solidFill>
                  <a:schemeClr val="dk1"/>
                </a:solidFill>
              </a:defRPr>
            </a:lvl4pPr>
            <a:lvl5pPr lvl="4">
              <a:spcBef>
                <a:spcPts val="0"/>
              </a:spcBef>
              <a:spcAft>
                <a:spcPts val="0"/>
              </a:spcAft>
              <a:buClr>
                <a:schemeClr val="dk1"/>
              </a:buClr>
              <a:buSzPts val="1200"/>
              <a:buFont typeface="Archivo"/>
              <a:buNone/>
              <a:defRPr sz="1200">
                <a:solidFill>
                  <a:schemeClr val="dk1"/>
                </a:solidFill>
              </a:defRPr>
            </a:lvl5pPr>
            <a:lvl6pPr lvl="5">
              <a:spcBef>
                <a:spcPts val="0"/>
              </a:spcBef>
              <a:spcAft>
                <a:spcPts val="0"/>
              </a:spcAft>
              <a:buClr>
                <a:schemeClr val="dk1"/>
              </a:buClr>
              <a:buSzPts val="1200"/>
              <a:buFont typeface="Archivo"/>
              <a:buNone/>
              <a:defRPr sz="1200">
                <a:solidFill>
                  <a:schemeClr val="dk1"/>
                </a:solidFill>
              </a:defRPr>
            </a:lvl6pPr>
            <a:lvl7pPr lvl="6">
              <a:spcBef>
                <a:spcPts val="0"/>
              </a:spcBef>
              <a:spcAft>
                <a:spcPts val="0"/>
              </a:spcAft>
              <a:buClr>
                <a:schemeClr val="dk1"/>
              </a:buClr>
              <a:buSzPts val="1200"/>
              <a:buFont typeface="Archivo"/>
              <a:buNone/>
              <a:defRPr sz="1200">
                <a:solidFill>
                  <a:schemeClr val="dk1"/>
                </a:solidFill>
              </a:defRPr>
            </a:lvl7pPr>
            <a:lvl8pPr lvl="7">
              <a:spcBef>
                <a:spcPts val="0"/>
              </a:spcBef>
              <a:spcAft>
                <a:spcPts val="0"/>
              </a:spcAft>
              <a:buClr>
                <a:schemeClr val="dk1"/>
              </a:buClr>
              <a:buSzPts val="1200"/>
              <a:buFont typeface="Archivo"/>
              <a:buNone/>
              <a:defRPr sz="1200">
                <a:solidFill>
                  <a:schemeClr val="dk1"/>
                </a:solidFill>
              </a:defRPr>
            </a:lvl8pPr>
            <a:lvl9pPr lvl="8">
              <a:spcBef>
                <a:spcPts val="0"/>
              </a:spcBef>
              <a:spcAft>
                <a:spcPts val="0"/>
              </a:spcAft>
              <a:buClr>
                <a:schemeClr val="dk1"/>
              </a:buClr>
              <a:buSzPts val="1200"/>
              <a:buFont typeface="Archivo"/>
              <a:buNone/>
              <a:defRPr sz="1200">
                <a:solidFill>
                  <a:schemeClr val="dk1"/>
                </a:solidFill>
              </a:defRPr>
            </a:lvl9pPr>
          </a:lstStyle>
          <a:p/>
        </p:txBody>
      </p:sp>
      <p:sp>
        <p:nvSpPr>
          <p:cNvPr id="355" name="Google Shape;355;p34"/>
          <p:cNvSpPr txBox="1"/>
          <p:nvPr>
            <p:ph type="title"/>
          </p:nvPr>
        </p:nvSpPr>
        <p:spPr>
          <a:xfrm>
            <a:off x="3502650" y="1350300"/>
            <a:ext cx="4882800" cy="2290500"/>
          </a:xfrm>
          <a:prstGeom prst="rect">
            <a:avLst/>
          </a:prstGeom>
        </p:spPr>
        <p:txBody>
          <a:bodyPr anchorCtr="0" anchor="t" bIns="91425" lIns="91425" spcFirstLastPara="1" rIns="91425" wrap="square" tIns="91425">
            <a:normAutofit/>
          </a:bodyPr>
          <a:lstStyle>
            <a:lvl1pPr lvl="0">
              <a:spcBef>
                <a:spcPts val="0"/>
              </a:spcBef>
              <a:spcAft>
                <a:spcPts val="0"/>
              </a:spcAft>
              <a:buNone/>
              <a:defRPr sz="2000"/>
            </a:lvl1pPr>
            <a:lvl2pPr lvl="1">
              <a:spcBef>
                <a:spcPts val="0"/>
              </a:spcBef>
              <a:spcAft>
                <a:spcPts val="0"/>
              </a:spcAft>
              <a:buNone/>
              <a:defRPr sz="2000"/>
            </a:lvl2pPr>
            <a:lvl3pPr lvl="2">
              <a:spcBef>
                <a:spcPts val="0"/>
              </a:spcBef>
              <a:spcAft>
                <a:spcPts val="0"/>
              </a:spcAft>
              <a:buNone/>
              <a:defRPr sz="2000"/>
            </a:lvl3pPr>
            <a:lvl4pPr lvl="3">
              <a:spcBef>
                <a:spcPts val="0"/>
              </a:spcBef>
              <a:spcAft>
                <a:spcPts val="0"/>
              </a:spcAft>
              <a:buNone/>
              <a:defRPr sz="2000"/>
            </a:lvl4pPr>
            <a:lvl5pPr lvl="4">
              <a:spcBef>
                <a:spcPts val="0"/>
              </a:spcBef>
              <a:spcAft>
                <a:spcPts val="0"/>
              </a:spcAft>
              <a:buNone/>
              <a:defRPr sz="2000"/>
            </a:lvl5pPr>
            <a:lvl6pPr lvl="5">
              <a:spcBef>
                <a:spcPts val="0"/>
              </a:spcBef>
              <a:spcAft>
                <a:spcPts val="0"/>
              </a:spcAft>
              <a:buNone/>
              <a:defRPr sz="2000"/>
            </a:lvl6pPr>
            <a:lvl7pPr lvl="6">
              <a:spcBef>
                <a:spcPts val="0"/>
              </a:spcBef>
              <a:spcAft>
                <a:spcPts val="0"/>
              </a:spcAft>
              <a:buNone/>
              <a:defRPr sz="2000"/>
            </a:lvl7pPr>
            <a:lvl8pPr lvl="7">
              <a:spcBef>
                <a:spcPts val="0"/>
              </a:spcBef>
              <a:spcAft>
                <a:spcPts val="0"/>
              </a:spcAft>
              <a:buNone/>
              <a:defRPr sz="2000"/>
            </a:lvl8pPr>
            <a:lvl9pPr lvl="8">
              <a:spcBef>
                <a:spcPts val="0"/>
              </a:spcBef>
              <a:spcAft>
                <a:spcPts val="0"/>
              </a:spcAft>
              <a:buNone/>
              <a:defRPr sz="2000"/>
            </a:lvl9pPr>
          </a:lstStyle>
          <a:p/>
        </p:txBody>
      </p:sp>
      <p:sp>
        <p:nvSpPr>
          <p:cNvPr id="356" name="Google Shape;356;p34"/>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357" name="Google Shape;357;p34"/>
          <p:cNvSpPr txBox="1"/>
          <p:nvPr>
            <p:ph idx="2"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358" name="Google Shape;358;p34"/>
          <p:cNvSpPr txBox="1"/>
          <p:nvPr>
            <p:ph idx="3" type="subTitle"/>
          </p:nvPr>
        </p:nvSpPr>
        <p:spPr>
          <a:xfrm>
            <a:off x="3502650" y="3770600"/>
            <a:ext cx="2486700" cy="3423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200"/>
              <a:buFont typeface="Archivo SemiBold"/>
              <a:buNone/>
              <a:defRPr sz="1200">
                <a:latin typeface="Archivo SemiBold"/>
                <a:ea typeface="Archivo SemiBold"/>
                <a:cs typeface="Archivo SemiBold"/>
                <a:sym typeface="Archivo SemiBold"/>
              </a:defRPr>
            </a:lvl1pPr>
            <a:lvl2pPr lvl="1">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1200"/>
              <a:buFont typeface="Archivo SemiBold"/>
              <a:buNone/>
              <a:defRPr sz="1200">
                <a:solidFill>
                  <a:schemeClr val="dk1"/>
                </a:solidFill>
                <a:latin typeface="Archivo SemiBold"/>
                <a:ea typeface="Archivo SemiBold"/>
                <a:cs typeface="Archivo SemiBold"/>
                <a:sym typeface="Archivo SemiBold"/>
              </a:defRPr>
            </a:lvl9pPr>
          </a:lstStyle>
          <a:p/>
        </p:txBody>
      </p:sp>
      <p:sp>
        <p:nvSpPr>
          <p:cNvPr id="359" name="Google Shape;359;p34"/>
          <p:cNvSpPr/>
          <p:nvPr>
            <p:ph idx="4" type="pic"/>
          </p:nvPr>
        </p:nvSpPr>
        <p:spPr>
          <a:xfrm>
            <a:off x="361975" y="1215200"/>
            <a:ext cx="2920200" cy="2958300"/>
          </a:xfrm>
          <a:prstGeom prst="ellipse">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CUSTOM_2">
    <p:bg>
      <p:bgPr>
        <a:solidFill>
          <a:schemeClr val="dk1"/>
        </a:solidFill>
      </p:bgPr>
    </p:bg>
    <p:spTree>
      <p:nvGrpSpPr>
        <p:cNvPr id="360" name="Shape 360"/>
        <p:cNvGrpSpPr/>
        <p:nvPr/>
      </p:nvGrpSpPr>
      <p:grpSpPr>
        <a:xfrm>
          <a:off x="0" y="0"/>
          <a:ext cx="0" cy="0"/>
          <a:chOff x="0" y="0"/>
          <a:chExt cx="0" cy="0"/>
        </a:xfrm>
      </p:grpSpPr>
      <p:pic>
        <p:nvPicPr>
          <p:cNvPr id="361" name="Google Shape;361;p35"/>
          <p:cNvPicPr preferRelativeResize="0"/>
          <p:nvPr/>
        </p:nvPicPr>
        <p:blipFill>
          <a:blip r:embed="rId2">
            <a:alphaModFix/>
          </a:blip>
          <a:stretch>
            <a:fillRect/>
          </a:stretch>
        </p:blipFill>
        <p:spPr>
          <a:xfrm>
            <a:off x="0" y="0"/>
            <a:ext cx="9144000" cy="5143500"/>
          </a:xfrm>
          <a:prstGeom prst="rect">
            <a:avLst/>
          </a:prstGeom>
          <a:noFill/>
          <a:ln>
            <a:noFill/>
          </a:ln>
        </p:spPr>
      </p:pic>
      <p:sp>
        <p:nvSpPr>
          <p:cNvPr id="362" name="Google Shape;362;p35"/>
          <p:cNvSpPr txBox="1"/>
          <p:nvPr>
            <p:ph idx="1" type="body"/>
          </p:nvPr>
        </p:nvSpPr>
        <p:spPr>
          <a:xfrm>
            <a:off x="359200" y="1801500"/>
            <a:ext cx="4029000" cy="30027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dk1"/>
              </a:buClr>
              <a:buSzPts val="1000"/>
              <a:buFont typeface="Archivo Light"/>
              <a:buChar char="●"/>
              <a:defRPr sz="1000">
                <a:latin typeface="Archivo Light"/>
                <a:ea typeface="Archivo Light"/>
                <a:cs typeface="Archivo Light"/>
                <a:sym typeface="Archivo Light"/>
              </a:defRPr>
            </a:lvl1pPr>
            <a:lvl2pPr indent="-292100" lvl="1" marL="914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2pPr>
            <a:lvl3pPr indent="-292100" lvl="2" marL="1371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3pPr>
            <a:lvl4pPr indent="-292100" lvl="3" marL="18288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4pPr>
            <a:lvl5pPr indent="-292100" lvl="4" marL="22860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5pPr>
            <a:lvl6pPr indent="-292100" lvl="5" marL="27432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6pPr>
            <a:lvl7pPr indent="-292100" lvl="6" marL="32004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7pPr>
            <a:lvl8pPr indent="-292100" lvl="7" marL="3657600">
              <a:spcBef>
                <a:spcPts val="800"/>
              </a:spcBef>
              <a:spcAft>
                <a:spcPts val="0"/>
              </a:spcAft>
              <a:buClr>
                <a:schemeClr val="dk1"/>
              </a:buClr>
              <a:buSzPts val="1000"/>
              <a:buFont typeface="Archivo Light"/>
              <a:buChar char="○"/>
              <a:defRPr sz="1000">
                <a:latin typeface="Archivo Light"/>
                <a:ea typeface="Archivo Light"/>
                <a:cs typeface="Archivo Light"/>
                <a:sym typeface="Archivo Light"/>
              </a:defRPr>
            </a:lvl8pPr>
            <a:lvl9pPr indent="-292100" lvl="8" marL="4114800">
              <a:spcBef>
                <a:spcPts val="800"/>
              </a:spcBef>
              <a:spcAft>
                <a:spcPts val="800"/>
              </a:spcAft>
              <a:buClr>
                <a:schemeClr val="dk1"/>
              </a:buClr>
              <a:buSzPts val="1000"/>
              <a:buFont typeface="Archivo Light"/>
              <a:buChar char="■"/>
              <a:defRPr sz="1000">
                <a:latin typeface="Archivo Light"/>
                <a:ea typeface="Archivo Light"/>
                <a:cs typeface="Archivo Light"/>
                <a:sym typeface="Archivo Light"/>
              </a:defRPr>
            </a:lvl9pPr>
          </a:lstStyle>
          <a:p/>
        </p:txBody>
      </p:sp>
      <p:sp>
        <p:nvSpPr>
          <p:cNvPr id="363" name="Google Shape;363;p35"/>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364" name="Google Shape;364;p35"/>
          <p:cNvSpPr txBox="1"/>
          <p:nvPr>
            <p:ph idx="2"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365" name="Google Shape;365;p35"/>
          <p:cNvSpPr/>
          <p:nvPr>
            <p:ph idx="3" type="pic"/>
          </p:nvPr>
        </p:nvSpPr>
        <p:spPr>
          <a:xfrm>
            <a:off x="4637525" y="612800"/>
            <a:ext cx="4131600" cy="4167000"/>
          </a:xfrm>
          <a:prstGeom prst="roundRect">
            <a:avLst>
              <a:gd fmla="val 6598" name="adj"/>
            </a:avLst>
          </a:prstGeom>
          <a:noFill/>
          <a:ln>
            <a:noFill/>
          </a:ln>
        </p:spPr>
      </p:sp>
      <p:sp>
        <p:nvSpPr>
          <p:cNvPr id="366" name="Google Shape;366;p35"/>
          <p:cNvSpPr txBox="1"/>
          <p:nvPr>
            <p:ph idx="4" type="subTitle"/>
          </p:nvPr>
        </p:nvSpPr>
        <p:spPr>
          <a:xfrm>
            <a:off x="361975" y="539900"/>
            <a:ext cx="4131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Alt 1">
  <p:cSld name="CUSTOM_2_1">
    <p:bg>
      <p:bgPr>
        <a:solidFill>
          <a:schemeClr val="dk1"/>
        </a:solidFill>
      </p:bgPr>
    </p:bg>
    <p:spTree>
      <p:nvGrpSpPr>
        <p:cNvPr id="367" name="Shape 367"/>
        <p:cNvGrpSpPr/>
        <p:nvPr/>
      </p:nvGrpSpPr>
      <p:grpSpPr>
        <a:xfrm>
          <a:off x="0" y="0"/>
          <a:ext cx="0" cy="0"/>
          <a:chOff x="0" y="0"/>
          <a:chExt cx="0" cy="0"/>
        </a:xfrm>
      </p:grpSpPr>
      <p:pic>
        <p:nvPicPr>
          <p:cNvPr id="368" name="Google Shape;368;p36"/>
          <p:cNvPicPr preferRelativeResize="0"/>
          <p:nvPr/>
        </p:nvPicPr>
        <p:blipFill>
          <a:blip r:embed="rId2">
            <a:alphaModFix/>
          </a:blip>
          <a:stretch>
            <a:fillRect/>
          </a:stretch>
        </p:blipFill>
        <p:spPr>
          <a:xfrm>
            <a:off x="0" y="0"/>
            <a:ext cx="9144000" cy="5143500"/>
          </a:xfrm>
          <a:prstGeom prst="rect">
            <a:avLst/>
          </a:prstGeom>
          <a:noFill/>
          <a:ln>
            <a:noFill/>
          </a:ln>
        </p:spPr>
      </p:pic>
      <p:sp>
        <p:nvSpPr>
          <p:cNvPr id="369" name="Google Shape;369;p36"/>
          <p:cNvSpPr txBox="1"/>
          <p:nvPr>
            <p:ph type="title"/>
          </p:nvPr>
        </p:nvSpPr>
        <p:spPr>
          <a:xfrm>
            <a:off x="3843300" y="870251"/>
            <a:ext cx="4933500" cy="2742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000">
                <a:latin typeface="Archivo SemiBold"/>
                <a:ea typeface="Archivo SemiBold"/>
                <a:cs typeface="Archivo SemiBold"/>
                <a:sym typeface="Archivo SemiBold"/>
              </a:defRPr>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p:txBody>
      </p:sp>
      <p:sp>
        <p:nvSpPr>
          <p:cNvPr id="370" name="Google Shape;370;p36"/>
          <p:cNvSpPr/>
          <p:nvPr>
            <p:ph idx="2" type="pic"/>
          </p:nvPr>
        </p:nvSpPr>
        <p:spPr>
          <a:xfrm>
            <a:off x="361975" y="612800"/>
            <a:ext cx="3224400" cy="4167000"/>
          </a:xfrm>
          <a:prstGeom prst="roundRect">
            <a:avLst>
              <a:gd fmla="val 4717" name="adj"/>
            </a:avLst>
          </a:prstGeom>
          <a:noFill/>
          <a:ln>
            <a:noFill/>
          </a:ln>
        </p:spPr>
      </p:sp>
      <p:sp>
        <p:nvSpPr>
          <p:cNvPr id="371" name="Google Shape;371;p36"/>
          <p:cNvSpPr txBox="1"/>
          <p:nvPr>
            <p:ph idx="1" type="body"/>
          </p:nvPr>
        </p:nvSpPr>
        <p:spPr>
          <a:xfrm>
            <a:off x="3843300" y="4195275"/>
            <a:ext cx="4933500" cy="5847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dk1"/>
              </a:buClr>
              <a:buSzPts val="1000"/>
              <a:buFont typeface="Archivo"/>
              <a:buChar char="●"/>
              <a:defRPr sz="1000"/>
            </a:lvl1pPr>
            <a:lvl2pPr indent="-292100" lvl="1" marL="914400">
              <a:spcBef>
                <a:spcPts val="800"/>
              </a:spcBef>
              <a:spcAft>
                <a:spcPts val="0"/>
              </a:spcAft>
              <a:buClr>
                <a:schemeClr val="dk1"/>
              </a:buClr>
              <a:buSzPts val="1000"/>
              <a:buFont typeface="Archivo"/>
              <a:buChar char="○"/>
              <a:defRPr sz="1000"/>
            </a:lvl2pPr>
            <a:lvl3pPr indent="-292100" lvl="2" marL="1371600">
              <a:spcBef>
                <a:spcPts val="800"/>
              </a:spcBef>
              <a:spcAft>
                <a:spcPts val="0"/>
              </a:spcAft>
              <a:buClr>
                <a:schemeClr val="dk1"/>
              </a:buClr>
              <a:buSzPts val="1000"/>
              <a:buFont typeface="Archivo"/>
              <a:buChar char="■"/>
              <a:defRPr sz="1000"/>
            </a:lvl3pPr>
            <a:lvl4pPr indent="-292100" lvl="3" marL="1828800">
              <a:spcBef>
                <a:spcPts val="800"/>
              </a:spcBef>
              <a:spcAft>
                <a:spcPts val="0"/>
              </a:spcAft>
              <a:buClr>
                <a:schemeClr val="dk1"/>
              </a:buClr>
              <a:buSzPts val="1000"/>
              <a:buFont typeface="Archivo"/>
              <a:buChar char="●"/>
              <a:defRPr sz="1000"/>
            </a:lvl4pPr>
            <a:lvl5pPr indent="-292100" lvl="4" marL="2286000">
              <a:spcBef>
                <a:spcPts val="800"/>
              </a:spcBef>
              <a:spcAft>
                <a:spcPts val="0"/>
              </a:spcAft>
              <a:buClr>
                <a:schemeClr val="dk1"/>
              </a:buClr>
              <a:buSzPts val="1000"/>
              <a:buFont typeface="Archivo"/>
              <a:buChar char="○"/>
              <a:defRPr sz="1000"/>
            </a:lvl5pPr>
            <a:lvl6pPr indent="-292100" lvl="5" marL="2743200">
              <a:spcBef>
                <a:spcPts val="800"/>
              </a:spcBef>
              <a:spcAft>
                <a:spcPts val="0"/>
              </a:spcAft>
              <a:buClr>
                <a:schemeClr val="dk1"/>
              </a:buClr>
              <a:buSzPts val="1000"/>
              <a:buFont typeface="Archivo"/>
              <a:buChar char="■"/>
              <a:defRPr sz="1000"/>
            </a:lvl6pPr>
            <a:lvl7pPr indent="-292100" lvl="6" marL="3200400">
              <a:spcBef>
                <a:spcPts val="800"/>
              </a:spcBef>
              <a:spcAft>
                <a:spcPts val="0"/>
              </a:spcAft>
              <a:buClr>
                <a:schemeClr val="dk1"/>
              </a:buClr>
              <a:buSzPts val="1000"/>
              <a:buFont typeface="Archivo"/>
              <a:buChar char="●"/>
              <a:defRPr sz="1000"/>
            </a:lvl7pPr>
            <a:lvl8pPr indent="-292100" lvl="7" marL="3657600">
              <a:spcBef>
                <a:spcPts val="800"/>
              </a:spcBef>
              <a:spcAft>
                <a:spcPts val="0"/>
              </a:spcAft>
              <a:buClr>
                <a:schemeClr val="dk1"/>
              </a:buClr>
              <a:buSzPts val="1000"/>
              <a:buFont typeface="Archivo"/>
              <a:buChar char="○"/>
              <a:defRPr sz="1000"/>
            </a:lvl8pPr>
            <a:lvl9pPr indent="-292100" lvl="8" marL="4114800">
              <a:spcBef>
                <a:spcPts val="800"/>
              </a:spcBef>
              <a:spcAft>
                <a:spcPts val="800"/>
              </a:spcAft>
              <a:buClr>
                <a:schemeClr val="dk1"/>
              </a:buClr>
              <a:buSzPts val="1000"/>
              <a:buFont typeface="Archivo"/>
              <a:buChar char="■"/>
              <a:defRPr sz="1000"/>
            </a:lvl9pPr>
          </a:lstStyle>
          <a:p/>
        </p:txBody>
      </p:sp>
      <p:sp>
        <p:nvSpPr>
          <p:cNvPr id="372" name="Google Shape;372;p36"/>
          <p:cNvSpPr txBox="1"/>
          <p:nvPr>
            <p:ph idx="3" type="subTitle"/>
          </p:nvPr>
        </p:nvSpPr>
        <p:spPr>
          <a:xfrm>
            <a:off x="3843300" y="614476"/>
            <a:ext cx="4933500" cy="13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1000"/>
              <a:buFont typeface="Archivo"/>
              <a:buNone/>
              <a:defRPr sz="1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373" name="Google Shape;373;p36"/>
          <p:cNvSpPr txBox="1"/>
          <p:nvPr>
            <p:ph idx="4" type="title"/>
          </p:nvPr>
        </p:nvSpPr>
        <p:spPr>
          <a:xfrm>
            <a:off x="3843300" y="1210976"/>
            <a:ext cx="4933500" cy="2742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p:txBody>
      </p:sp>
      <p:sp>
        <p:nvSpPr>
          <p:cNvPr id="374" name="Google Shape;374;p36"/>
          <p:cNvSpPr txBox="1"/>
          <p:nvPr>
            <p:ph idx="5" type="title"/>
          </p:nvPr>
        </p:nvSpPr>
        <p:spPr>
          <a:xfrm>
            <a:off x="3843300" y="1801500"/>
            <a:ext cx="4933500" cy="18204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0"/>
              </a:spcBef>
              <a:spcAft>
                <a:spcPts val="0"/>
              </a:spcAft>
              <a:buNone/>
              <a:defRPr sz="1400"/>
            </a:lvl2pPr>
            <a:lvl3pPr lvl="2">
              <a:spcBef>
                <a:spcPts val="0"/>
              </a:spcBef>
              <a:spcAft>
                <a:spcPts val="0"/>
              </a:spcAft>
              <a:buNone/>
              <a:defRPr sz="1400"/>
            </a:lvl3pPr>
            <a:lvl4pPr lvl="3">
              <a:spcBef>
                <a:spcPts val="0"/>
              </a:spcBef>
              <a:spcAft>
                <a:spcPts val="0"/>
              </a:spcAft>
              <a:buNone/>
              <a:defRPr sz="1400"/>
            </a:lvl4pPr>
            <a:lvl5pPr lvl="4">
              <a:spcBef>
                <a:spcPts val="0"/>
              </a:spcBef>
              <a:spcAft>
                <a:spcPts val="0"/>
              </a:spcAft>
              <a:buNone/>
              <a:defRPr sz="1400"/>
            </a:lvl5pPr>
            <a:lvl6pPr lvl="5">
              <a:spcBef>
                <a:spcPts val="0"/>
              </a:spcBef>
              <a:spcAft>
                <a:spcPts val="0"/>
              </a:spcAft>
              <a:buNone/>
              <a:defRPr sz="1400"/>
            </a:lvl6pPr>
            <a:lvl7pPr lvl="6">
              <a:spcBef>
                <a:spcPts val="0"/>
              </a:spcBef>
              <a:spcAft>
                <a:spcPts val="0"/>
              </a:spcAft>
              <a:buNone/>
              <a:defRPr sz="1400"/>
            </a:lvl7pPr>
            <a:lvl8pPr lvl="7">
              <a:spcBef>
                <a:spcPts val="0"/>
              </a:spcBef>
              <a:spcAft>
                <a:spcPts val="0"/>
              </a:spcAft>
              <a:buNone/>
              <a:defRPr sz="1400"/>
            </a:lvl8pPr>
            <a:lvl9pPr lvl="8">
              <a:spcBef>
                <a:spcPts val="0"/>
              </a:spcBef>
              <a:spcAft>
                <a:spcPts val="0"/>
              </a:spcAft>
              <a:buNone/>
              <a:defRPr sz="1400"/>
            </a:lvl9pPr>
          </a:lstStyle>
          <a:p/>
        </p:txBody>
      </p:sp>
      <p:sp>
        <p:nvSpPr>
          <p:cNvPr id="375" name="Google Shape;375;p36"/>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376" name="Google Shape;376;p36"/>
          <p:cNvSpPr txBox="1"/>
          <p:nvPr>
            <p:ph idx="6"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extLst>
    <p:ext uri="{DCECCB84-F9BA-43D5-87BE-67443E8EF086}">
      <p15:sldGuideLst>
        <p15:guide id="1" orient="horz" pos="386">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Alt 2">
  <p:cSld name="CUSTOM_2_1_3">
    <p:bg>
      <p:bgPr>
        <a:solidFill>
          <a:schemeClr val="dk1"/>
        </a:solidFill>
      </p:bgPr>
    </p:bg>
    <p:spTree>
      <p:nvGrpSpPr>
        <p:cNvPr id="377" name="Shape 377"/>
        <p:cNvGrpSpPr/>
        <p:nvPr/>
      </p:nvGrpSpPr>
      <p:grpSpPr>
        <a:xfrm>
          <a:off x="0" y="0"/>
          <a:ext cx="0" cy="0"/>
          <a:chOff x="0" y="0"/>
          <a:chExt cx="0" cy="0"/>
        </a:xfrm>
      </p:grpSpPr>
      <p:pic>
        <p:nvPicPr>
          <p:cNvPr id="378" name="Google Shape;378;p3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79" name="Google Shape;379;p37"/>
          <p:cNvSpPr txBox="1"/>
          <p:nvPr>
            <p:ph idx="1"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380" name="Google Shape;380;p37"/>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381" name="Google Shape;381;p37"/>
          <p:cNvSpPr txBox="1"/>
          <p:nvPr>
            <p:ph idx="2"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382" name="Google Shape;382;p37"/>
          <p:cNvSpPr txBox="1"/>
          <p:nvPr>
            <p:ph idx="3" type="body"/>
          </p:nvPr>
        </p:nvSpPr>
        <p:spPr>
          <a:xfrm>
            <a:off x="361975" y="2947875"/>
            <a:ext cx="4163100" cy="1833600"/>
          </a:xfrm>
          <a:prstGeom prst="rect">
            <a:avLst/>
          </a:prstGeom>
        </p:spPr>
        <p:txBody>
          <a:bodyPr anchorCtr="0" anchor="b" bIns="0" lIns="0" spcFirstLastPara="1" rIns="0" wrap="square" tIns="137150">
            <a:noAutofit/>
          </a:bodyPr>
          <a:lstStyle>
            <a:lvl1pPr indent="-304800" lvl="0" marL="457200">
              <a:spcBef>
                <a:spcPts val="0"/>
              </a:spcBef>
              <a:spcAft>
                <a:spcPts val="0"/>
              </a:spcAft>
              <a:buClr>
                <a:schemeClr val="dk1"/>
              </a:buClr>
              <a:buSzPts val="1200"/>
              <a:buFont typeface="Archivo"/>
              <a:buChar char="●"/>
              <a:defRPr/>
            </a:lvl1pPr>
            <a:lvl2pPr indent="-304800" lvl="1" marL="914400">
              <a:spcBef>
                <a:spcPts val="0"/>
              </a:spcBef>
              <a:spcAft>
                <a:spcPts val="0"/>
              </a:spcAft>
              <a:buClr>
                <a:schemeClr val="dk1"/>
              </a:buClr>
              <a:buSzPts val="1200"/>
              <a:buFont typeface="Archivo"/>
              <a:buChar char="○"/>
              <a:defRPr/>
            </a:lvl2pPr>
            <a:lvl3pPr indent="-304800" lvl="2" marL="1371600">
              <a:spcBef>
                <a:spcPts val="0"/>
              </a:spcBef>
              <a:spcAft>
                <a:spcPts val="0"/>
              </a:spcAft>
              <a:buClr>
                <a:schemeClr val="dk1"/>
              </a:buClr>
              <a:buSzPts val="1200"/>
              <a:buFont typeface="Archivo"/>
              <a:buChar char="■"/>
              <a:defRPr/>
            </a:lvl3pPr>
            <a:lvl4pPr indent="-304800" lvl="3" marL="1828800">
              <a:spcBef>
                <a:spcPts val="0"/>
              </a:spcBef>
              <a:spcAft>
                <a:spcPts val="0"/>
              </a:spcAft>
              <a:buClr>
                <a:schemeClr val="dk1"/>
              </a:buClr>
              <a:buSzPts val="1200"/>
              <a:buFont typeface="Archivo"/>
              <a:buChar char="●"/>
              <a:defRPr/>
            </a:lvl4pPr>
            <a:lvl5pPr indent="-304800" lvl="4" marL="2286000">
              <a:spcBef>
                <a:spcPts val="0"/>
              </a:spcBef>
              <a:spcAft>
                <a:spcPts val="0"/>
              </a:spcAft>
              <a:buClr>
                <a:schemeClr val="dk1"/>
              </a:buClr>
              <a:buSzPts val="1200"/>
              <a:buFont typeface="Archivo"/>
              <a:buChar char="○"/>
              <a:defRPr/>
            </a:lvl5pPr>
            <a:lvl6pPr indent="-304800" lvl="5" marL="2743200">
              <a:spcBef>
                <a:spcPts val="0"/>
              </a:spcBef>
              <a:spcAft>
                <a:spcPts val="0"/>
              </a:spcAft>
              <a:buClr>
                <a:schemeClr val="dk1"/>
              </a:buClr>
              <a:buSzPts val="1200"/>
              <a:buFont typeface="Archivo"/>
              <a:buChar char="■"/>
              <a:defRPr/>
            </a:lvl6pPr>
            <a:lvl7pPr indent="-304800" lvl="6" marL="3200400">
              <a:spcBef>
                <a:spcPts val="0"/>
              </a:spcBef>
              <a:spcAft>
                <a:spcPts val="0"/>
              </a:spcAft>
              <a:buClr>
                <a:schemeClr val="dk1"/>
              </a:buClr>
              <a:buSzPts val="1200"/>
              <a:buFont typeface="Archivo"/>
              <a:buChar char="●"/>
              <a:defRPr/>
            </a:lvl7pPr>
            <a:lvl8pPr indent="-304800" lvl="7" marL="3657600">
              <a:spcBef>
                <a:spcPts val="0"/>
              </a:spcBef>
              <a:spcAft>
                <a:spcPts val="0"/>
              </a:spcAft>
              <a:buClr>
                <a:schemeClr val="dk1"/>
              </a:buClr>
              <a:buSzPts val="1200"/>
              <a:buFont typeface="Archivo"/>
              <a:buChar char="○"/>
              <a:defRPr/>
            </a:lvl8pPr>
            <a:lvl9pPr indent="-304800" lvl="8" marL="4114800">
              <a:spcBef>
                <a:spcPts val="0"/>
              </a:spcBef>
              <a:spcAft>
                <a:spcPts val="0"/>
              </a:spcAft>
              <a:buClr>
                <a:schemeClr val="dk1"/>
              </a:buClr>
              <a:buSzPts val="1200"/>
              <a:buFont typeface="Archivo"/>
              <a:buChar char="■"/>
              <a:defRPr/>
            </a:lvl9pPr>
          </a:lstStyle>
          <a:p/>
        </p:txBody>
      </p:sp>
      <p:sp>
        <p:nvSpPr>
          <p:cNvPr id="383" name="Google Shape;383;p37"/>
          <p:cNvSpPr txBox="1"/>
          <p:nvPr>
            <p:ph type="title"/>
          </p:nvPr>
        </p:nvSpPr>
        <p:spPr>
          <a:xfrm>
            <a:off x="337200" y="1066100"/>
            <a:ext cx="8375700" cy="1881900"/>
          </a:xfrm>
          <a:prstGeom prst="rect">
            <a:avLst/>
          </a:prstGeom>
        </p:spPr>
        <p:txBody>
          <a:bodyPr anchorCtr="0" anchor="t" bIns="137150" lIns="0" spcFirstLastPara="1" rIns="0" wrap="square" tIns="0">
            <a:noAutofit/>
          </a:bodyPr>
          <a:lstStyle>
            <a:lvl1pPr lvl="0">
              <a:spcBef>
                <a:spcPts val="0"/>
              </a:spcBef>
              <a:spcAft>
                <a:spcPts val="0"/>
              </a:spcAft>
              <a:buClr>
                <a:schemeClr val="dk1"/>
              </a:buClr>
              <a:buSzPts val="3000"/>
              <a:buFont typeface="Archivo"/>
              <a:buNone/>
              <a:defRPr/>
            </a:lvl1pPr>
            <a:lvl2pPr lvl="1">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2pPr>
            <a:lvl3pPr lvl="2">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3pPr>
            <a:lvl4pPr lvl="3">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4pPr>
            <a:lvl5pPr lvl="4">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5pPr>
            <a:lvl6pPr lvl="5">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6pPr>
            <a:lvl7pPr lvl="6">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7pPr>
            <a:lvl8pPr lvl="7">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8pPr>
            <a:lvl9pPr lvl="8">
              <a:spcBef>
                <a:spcPts val="0"/>
              </a:spcBef>
              <a:spcAft>
                <a:spcPts val="0"/>
              </a:spcAft>
              <a:buClr>
                <a:schemeClr val="dk1"/>
              </a:buClr>
              <a:buSzPts val="5000"/>
              <a:buFont typeface="Archivo SemiBold"/>
              <a:buNone/>
              <a:defRPr sz="5000">
                <a:solidFill>
                  <a:schemeClr val="dk1"/>
                </a:solidFill>
                <a:latin typeface="Archivo SemiBold"/>
                <a:ea typeface="Archivo SemiBold"/>
                <a:cs typeface="Archivo SemiBold"/>
                <a:sym typeface="Archivo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Alt 6">
  <p:cSld name="CUSTOM_2_1_1_1">
    <p:bg>
      <p:bgPr>
        <a:solidFill>
          <a:schemeClr val="dk1"/>
        </a:solidFill>
      </p:bgPr>
    </p:bg>
    <p:spTree>
      <p:nvGrpSpPr>
        <p:cNvPr id="384" name="Shape 384"/>
        <p:cNvGrpSpPr/>
        <p:nvPr/>
      </p:nvGrpSpPr>
      <p:grpSpPr>
        <a:xfrm>
          <a:off x="0" y="0"/>
          <a:ext cx="0" cy="0"/>
          <a:chOff x="0" y="0"/>
          <a:chExt cx="0" cy="0"/>
        </a:xfrm>
      </p:grpSpPr>
      <p:pic>
        <p:nvPicPr>
          <p:cNvPr id="385" name="Google Shape;385;p38"/>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6" name="Google Shape;386;p38"/>
          <p:cNvSpPr txBox="1"/>
          <p:nvPr>
            <p:ph type="title"/>
          </p:nvPr>
        </p:nvSpPr>
        <p:spPr>
          <a:xfrm>
            <a:off x="361965" y="2535325"/>
            <a:ext cx="6346800" cy="2282700"/>
          </a:xfrm>
          <a:prstGeom prst="rect">
            <a:avLst/>
          </a:prstGeom>
        </p:spPr>
        <p:txBody>
          <a:bodyPr anchorCtr="0" anchor="b" bIns="0" lIns="0" spcFirstLastPara="1" rIns="0" wrap="square" tIns="0">
            <a:noAutofit/>
          </a:bodyPr>
          <a:lstStyle>
            <a:lvl1pPr lvl="0">
              <a:spcBef>
                <a:spcPts val="0"/>
              </a:spcBef>
              <a:spcAft>
                <a:spcPts val="0"/>
              </a:spcAft>
              <a:buNone/>
              <a:defRPr sz="2000">
                <a:latin typeface="Archivo SemiBold"/>
                <a:ea typeface="Archivo SemiBold"/>
                <a:cs typeface="Archivo SemiBold"/>
                <a:sym typeface="Archivo SemiBold"/>
              </a:defRPr>
            </a:lvl1pPr>
            <a:lvl2pPr lvl="1">
              <a:lnSpc>
                <a:spcPct val="115000"/>
              </a:lnSpc>
              <a:spcBef>
                <a:spcPts val="0"/>
              </a:spcBef>
              <a:spcAft>
                <a:spcPts val="0"/>
              </a:spcAft>
              <a:buNone/>
              <a:defRPr sz="2000"/>
            </a:lvl2pPr>
            <a:lvl3pPr lvl="2">
              <a:lnSpc>
                <a:spcPct val="115000"/>
              </a:lnSpc>
              <a:spcBef>
                <a:spcPts val="0"/>
              </a:spcBef>
              <a:spcAft>
                <a:spcPts val="0"/>
              </a:spcAft>
              <a:buNone/>
              <a:defRPr sz="2000"/>
            </a:lvl3pPr>
            <a:lvl4pPr lvl="3">
              <a:lnSpc>
                <a:spcPct val="115000"/>
              </a:lnSpc>
              <a:spcBef>
                <a:spcPts val="0"/>
              </a:spcBef>
              <a:spcAft>
                <a:spcPts val="0"/>
              </a:spcAft>
              <a:buNone/>
              <a:defRPr sz="2000"/>
            </a:lvl4pPr>
            <a:lvl5pPr lvl="4">
              <a:lnSpc>
                <a:spcPct val="115000"/>
              </a:lnSpc>
              <a:spcBef>
                <a:spcPts val="0"/>
              </a:spcBef>
              <a:spcAft>
                <a:spcPts val="0"/>
              </a:spcAft>
              <a:buNone/>
              <a:defRPr sz="2000"/>
            </a:lvl5pPr>
            <a:lvl6pPr lvl="5">
              <a:lnSpc>
                <a:spcPct val="115000"/>
              </a:lnSpc>
              <a:spcBef>
                <a:spcPts val="0"/>
              </a:spcBef>
              <a:spcAft>
                <a:spcPts val="0"/>
              </a:spcAft>
              <a:buNone/>
              <a:defRPr sz="2000"/>
            </a:lvl6pPr>
            <a:lvl7pPr lvl="6">
              <a:lnSpc>
                <a:spcPct val="115000"/>
              </a:lnSpc>
              <a:spcBef>
                <a:spcPts val="0"/>
              </a:spcBef>
              <a:spcAft>
                <a:spcPts val="0"/>
              </a:spcAft>
              <a:buNone/>
              <a:defRPr sz="2000"/>
            </a:lvl7pPr>
            <a:lvl8pPr lvl="7">
              <a:lnSpc>
                <a:spcPct val="115000"/>
              </a:lnSpc>
              <a:spcBef>
                <a:spcPts val="0"/>
              </a:spcBef>
              <a:spcAft>
                <a:spcPts val="0"/>
              </a:spcAft>
              <a:buNone/>
              <a:defRPr sz="2000"/>
            </a:lvl8pPr>
            <a:lvl9pPr lvl="8">
              <a:lnSpc>
                <a:spcPct val="115000"/>
              </a:lnSpc>
              <a:spcBef>
                <a:spcPts val="0"/>
              </a:spcBef>
              <a:spcAft>
                <a:spcPts val="0"/>
              </a:spcAft>
              <a:buNone/>
              <a:defRPr sz="2000"/>
            </a:lvl9pPr>
          </a:lstStyle>
          <a:p/>
        </p:txBody>
      </p:sp>
      <p:sp>
        <p:nvSpPr>
          <p:cNvPr id="387" name="Google Shape;387;p38"/>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388" name="Google Shape;388;p38"/>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389" name="Google Shape;389;p38"/>
          <p:cNvSpPr txBox="1"/>
          <p:nvPr>
            <p:ph idx="2"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CUSTOM_5">
    <p:bg>
      <p:bgPr>
        <a:solidFill>
          <a:schemeClr val="dk1"/>
        </a:solidFill>
      </p:bgPr>
    </p:bg>
    <p:spTree>
      <p:nvGrpSpPr>
        <p:cNvPr id="390" name="Shape 390"/>
        <p:cNvGrpSpPr/>
        <p:nvPr/>
      </p:nvGrpSpPr>
      <p:grpSpPr>
        <a:xfrm>
          <a:off x="0" y="0"/>
          <a:ext cx="0" cy="0"/>
          <a:chOff x="0" y="0"/>
          <a:chExt cx="0" cy="0"/>
        </a:xfrm>
      </p:grpSpPr>
      <p:pic>
        <p:nvPicPr>
          <p:cNvPr id="391" name="Google Shape;391;p3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92" name="Google Shape;392;p39"/>
          <p:cNvSpPr txBox="1"/>
          <p:nvPr>
            <p:ph type="title"/>
          </p:nvPr>
        </p:nvSpPr>
        <p:spPr>
          <a:xfrm>
            <a:off x="2504817" y="2940138"/>
            <a:ext cx="1994100" cy="579900"/>
          </a:xfrm>
          <a:prstGeom prst="rect">
            <a:avLst/>
          </a:prstGeom>
        </p:spPr>
        <p:txBody>
          <a:bodyPr anchorCtr="0" anchor="t" bIns="91425" lIns="137150" spcFirstLastPara="1" rIns="137150" wrap="square" tIns="91425">
            <a:noAutofit/>
          </a:bodyPr>
          <a:lstStyle>
            <a:lvl1pPr lvl="0" algn="ctr">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393" name="Google Shape;393;p39"/>
          <p:cNvSpPr txBox="1"/>
          <p:nvPr>
            <p:ph idx="1" type="subTitle"/>
          </p:nvPr>
        </p:nvSpPr>
        <p:spPr>
          <a:xfrm>
            <a:off x="2504817" y="3661040"/>
            <a:ext cx="1994100" cy="886800"/>
          </a:xfrm>
          <a:prstGeom prst="rect">
            <a:avLst/>
          </a:prstGeom>
        </p:spPr>
        <p:txBody>
          <a:bodyPr anchorCtr="0" anchor="t" bIns="91425" lIns="137150" spcFirstLastPara="1" rIns="137150" wrap="square" tIns="91425">
            <a:noAutofit/>
          </a:bodyPr>
          <a:lstStyle>
            <a:lvl1pPr lvl="0" algn="ctr">
              <a:spcBef>
                <a:spcPts val="0"/>
              </a:spcBef>
              <a:spcAft>
                <a:spcPts val="0"/>
              </a:spcAft>
              <a:buClr>
                <a:schemeClr val="dk1"/>
              </a:buClr>
              <a:buSzPts val="1000"/>
              <a:buFont typeface="Archivo Light"/>
              <a:buNone/>
              <a:defRPr sz="1000">
                <a:latin typeface="Archivo Light"/>
                <a:ea typeface="Archivo Light"/>
                <a:cs typeface="Archivo Light"/>
                <a:sym typeface="Archivo Light"/>
              </a:defRPr>
            </a:lvl1pPr>
            <a:lvl2pPr lvl="1"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2pPr>
            <a:lvl3pPr lvl="2"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3pPr>
            <a:lvl4pPr lvl="3"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4pPr>
            <a:lvl5pPr lvl="4"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5pPr>
            <a:lvl6pPr lvl="5"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6pPr>
            <a:lvl7pPr lvl="6"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7pPr>
            <a:lvl8pPr lvl="7"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8pPr>
            <a:lvl9pPr lvl="8"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9pPr>
          </a:lstStyle>
          <a:p/>
        </p:txBody>
      </p:sp>
      <p:sp>
        <p:nvSpPr>
          <p:cNvPr id="394" name="Google Shape;394;p39"/>
          <p:cNvSpPr/>
          <p:nvPr>
            <p:ph idx="2" type="pic"/>
          </p:nvPr>
        </p:nvSpPr>
        <p:spPr>
          <a:xfrm>
            <a:off x="2824167" y="1295719"/>
            <a:ext cx="1355400" cy="1373100"/>
          </a:xfrm>
          <a:prstGeom prst="ellipse">
            <a:avLst/>
          </a:prstGeom>
          <a:noFill/>
          <a:ln>
            <a:noFill/>
          </a:ln>
        </p:spPr>
      </p:sp>
      <p:sp>
        <p:nvSpPr>
          <p:cNvPr id="395" name="Google Shape;395;p39"/>
          <p:cNvSpPr txBox="1"/>
          <p:nvPr>
            <p:ph idx="3" type="title"/>
          </p:nvPr>
        </p:nvSpPr>
        <p:spPr>
          <a:xfrm>
            <a:off x="368350" y="2940138"/>
            <a:ext cx="1994100" cy="579900"/>
          </a:xfrm>
          <a:prstGeom prst="rect">
            <a:avLst/>
          </a:prstGeom>
        </p:spPr>
        <p:txBody>
          <a:bodyPr anchorCtr="0" anchor="ctr" bIns="91425" lIns="137150" spcFirstLastPara="1" rIns="137150" wrap="square" tIns="91425">
            <a:noAutofit/>
          </a:bodyPr>
          <a:lstStyle>
            <a:lvl1pPr lvl="0" algn="ctr">
              <a:spcBef>
                <a:spcPts val="0"/>
              </a:spcBef>
              <a:spcAft>
                <a:spcPts val="0"/>
              </a:spcAft>
              <a:buClr>
                <a:schemeClr val="dk1"/>
              </a:buClr>
              <a:buSzPts val="3000"/>
              <a:buFont typeface="Archivo SemiBold"/>
              <a:buNone/>
              <a:defRPr sz="1400">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396" name="Google Shape;396;p39"/>
          <p:cNvSpPr txBox="1"/>
          <p:nvPr>
            <p:ph idx="4" type="subTitle"/>
          </p:nvPr>
        </p:nvSpPr>
        <p:spPr>
          <a:xfrm>
            <a:off x="368350" y="3661040"/>
            <a:ext cx="1994100" cy="886800"/>
          </a:xfrm>
          <a:prstGeom prst="rect">
            <a:avLst/>
          </a:prstGeom>
        </p:spPr>
        <p:txBody>
          <a:bodyPr anchorCtr="0" anchor="t" bIns="91425" lIns="137150" spcFirstLastPara="1" rIns="137150" wrap="square" tIns="91425">
            <a:noAutofit/>
          </a:bodyPr>
          <a:lstStyle>
            <a:lvl1pPr lvl="0" algn="ctr">
              <a:spcBef>
                <a:spcPts val="0"/>
              </a:spcBef>
              <a:spcAft>
                <a:spcPts val="0"/>
              </a:spcAft>
              <a:buClr>
                <a:schemeClr val="dk1"/>
              </a:buClr>
              <a:buSzPts val="1000"/>
              <a:buFont typeface="Archivo Light"/>
              <a:buNone/>
              <a:defRPr sz="1000">
                <a:latin typeface="Archivo Light"/>
                <a:ea typeface="Archivo Light"/>
                <a:cs typeface="Archivo Light"/>
                <a:sym typeface="Archivo Light"/>
              </a:defRPr>
            </a:lvl1pPr>
            <a:lvl2pPr lvl="1"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2pPr>
            <a:lvl3pPr lvl="2"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3pPr>
            <a:lvl4pPr lvl="3"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4pPr>
            <a:lvl5pPr lvl="4"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5pPr>
            <a:lvl6pPr lvl="5"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6pPr>
            <a:lvl7pPr lvl="6"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7pPr>
            <a:lvl8pPr lvl="7"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8pPr>
            <a:lvl9pPr lvl="8"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9pPr>
          </a:lstStyle>
          <a:p/>
        </p:txBody>
      </p:sp>
      <p:sp>
        <p:nvSpPr>
          <p:cNvPr id="397" name="Google Shape;397;p39"/>
          <p:cNvSpPr/>
          <p:nvPr>
            <p:ph idx="5" type="pic"/>
          </p:nvPr>
        </p:nvSpPr>
        <p:spPr>
          <a:xfrm>
            <a:off x="687700" y="1295719"/>
            <a:ext cx="1355400" cy="1373100"/>
          </a:xfrm>
          <a:prstGeom prst="ellipse">
            <a:avLst/>
          </a:prstGeom>
          <a:noFill/>
          <a:ln>
            <a:noFill/>
          </a:ln>
        </p:spPr>
      </p:sp>
      <p:sp>
        <p:nvSpPr>
          <p:cNvPr id="398" name="Google Shape;398;p39"/>
          <p:cNvSpPr txBox="1"/>
          <p:nvPr>
            <p:ph idx="6" type="title"/>
          </p:nvPr>
        </p:nvSpPr>
        <p:spPr>
          <a:xfrm>
            <a:off x="6778800" y="2940138"/>
            <a:ext cx="1994100" cy="579900"/>
          </a:xfrm>
          <a:prstGeom prst="rect">
            <a:avLst/>
          </a:prstGeom>
        </p:spPr>
        <p:txBody>
          <a:bodyPr anchorCtr="0" anchor="t" bIns="91425" lIns="137150" spcFirstLastPara="1" rIns="137150" wrap="square" tIns="91425">
            <a:noAutofit/>
          </a:bodyPr>
          <a:lstStyle>
            <a:lvl1pPr lvl="0" algn="ctr">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399" name="Google Shape;399;p39"/>
          <p:cNvSpPr txBox="1"/>
          <p:nvPr>
            <p:ph idx="7" type="subTitle"/>
          </p:nvPr>
        </p:nvSpPr>
        <p:spPr>
          <a:xfrm>
            <a:off x="6778800" y="3661040"/>
            <a:ext cx="1994100" cy="886800"/>
          </a:xfrm>
          <a:prstGeom prst="rect">
            <a:avLst/>
          </a:prstGeom>
        </p:spPr>
        <p:txBody>
          <a:bodyPr anchorCtr="0" anchor="t" bIns="91425" lIns="137150" spcFirstLastPara="1" rIns="137150" wrap="square" tIns="91425">
            <a:noAutofit/>
          </a:bodyPr>
          <a:lstStyle>
            <a:lvl1pPr lvl="0" algn="ctr">
              <a:spcBef>
                <a:spcPts val="0"/>
              </a:spcBef>
              <a:spcAft>
                <a:spcPts val="0"/>
              </a:spcAft>
              <a:buClr>
                <a:schemeClr val="dk1"/>
              </a:buClr>
              <a:buSzPts val="1000"/>
              <a:buFont typeface="Archivo Light"/>
              <a:buNone/>
              <a:defRPr sz="1000">
                <a:latin typeface="Archivo Light"/>
                <a:ea typeface="Archivo Light"/>
                <a:cs typeface="Archivo Light"/>
                <a:sym typeface="Archivo Light"/>
              </a:defRPr>
            </a:lvl1pPr>
            <a:lvl2pPr lvl="1"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2pPr>
            <a:lvl3pPr lvl="2"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3pPr>
            <a:lvl4pPr lvl="3"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4pPr>
            <a:lvl5pPr lvl="4"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5pPr>
            <a:lvl6pPr lvl="5"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6pPr>
            <a:lvl7pPr lvl="6"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7pPr>
            <a:lvl8pPr lvl="7"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8pPr>
            <a:lvl9pPr lvl="8"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9pPr>
          </a:lstStyle>
          <a:p/>
        </p:txBody>
      </p:sp>
      <p:sp>
        <p:nvSpPr>
          <p:cNvPr id="400" name="Google Shape;400;p39"/>
          <p:cNvSpPr/>
          <p:nvPr>
            <p:ph idx="8" type="pic"/>
          </p:nvPr>
        </p:nvSpPr>
        <p:spPr>
          <a:xfrm>
            <a:off x="7098150" y="1295719"/>
            <a:ext cx="1355400" cy="1373100"/>
          </a:xfrm>
          <a:prstGeom prst="ellipse">
            <a:avLst/>
          </a:prstGeom>
          <a:noFill/>
          <a:ln>
            <a:noFill/>
          </a:ln>
        </p:spPr>
      </p:sp>
      <p:sp>
        <p:nvSpPr>
          <p:cNvPr id="401" name="Google Shape;401;p39"/>
          <p:cNvSpPr txBox="1"/>
          <p:nvPr>
            <p:ph idx="9" type="title"/>
          </p:nvPr>
        </p:nvSpPr>
        <p:spPr>
          <a:xfrm>
            <a:off x="4650558" y="2940138"/>
            <a:ext cx="1994100" cy="579900"/>
          </a:xfrm>
          <a:prstGeom prst="rect">
            <a:avLst/>
          </a:prstGeom>
        </p:spPr>
        <p:txBody>
          <a:bodyPr anchorCtr="0" anchor="t" bIns="91425" lIns="137150" spcFirstLastPara="1" rIns="137150" wrap="square" tIns="91425">
            <a:noAutofit/>
          </a:bodyPr>
          <a:lstStyle>
            <a:lvl1pPr lvl="0" algn="ctr">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402" name="Google Shape;402;p39"/>
          <p:cNvSpPr txBox="1"/>
          <p:nvPr>
            <p:ph idx="13" type="subTitle"/>
          </p:nvPr>
        </p:nvSpPr>
        <p:spPr>
          <a:xfrm>
            <a:off x="4650558" y="3661040"/>
            <a:ext cx="1994100" cy="886800"/>
          </a:xfrm>
          <a:prstGeom prst="rect">
            <a:avLst/>
          </a:prstGeom>
        </p:spPr>
        <p:txBody>
          <a:bodyPr anchorCtr="0" anchor="t" bIns="91425" lIns="137150" spcFirstLastPara="1" rIns="137150" wrap="square" tIns="91425">
            <a:noAutofit/>
          </a:bodyPr>
          <a:lstStyle>
            <a:lvl1pPr lvl="0" algn="ctr">
              <a:spcBef>
                <a:spcPts val="0"/>
              </a:spcBef>
              <a:spcAft>
                <a:spcPts val="0"/>
              </a:spcAft>
              <a:buClr>
                <a:schemeClr val="dk1"/>
              </a:buClr>
              <a:buSzPts val="1000"/>
              <a:buFont typeface="Archivo Light"/>
              <a:buNone/>
              <a:defRPr sz="1000">
                <a:latin typeface="Archivo Light"/>
                <a:ea typeface="Archivo Light"/>
                <a:cs typeface="Archivo Light"/>
                <a:sym typeface="Archivo Light"/>
              </a:defRPr>
            </a:lvl1pPr>
            <a:lvl2pPr lvl="1"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2pPr>
            <a:lvl3pPr lvl="2"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3pPr>
            <a:lvl4pPr lvl="3"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4pPr>
            <a:lvl5pPr lvl="4"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5pPr>
            <a:lvl6pPr lvl="5"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6pPr>
            <a:lvl7pPr lvl="6"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7pPr>
            <a:lvl8pPr lvl="7"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8pPr>
            <a:lvl9pPr lvl="8" algn="ctr">
              <a:spcBef>
                <a:spcPts val="0"/>
              </a:spcBef>
              <a:spcAft>
                <a:spcPts val="0"/>
              </a:spcAft>
              <a:buClr>
                <a:schemeClr val="dk1"/>
              </a:buClr>
              <a:buSzPts val="1000"/>
              <a:buFont typeface="Archivo Light"/>
              <a:buNone/>
              <a:defRPr sz="1000">
                <a:solidFill>
                  <a:schemeClr val="dk1"/>
                </a:solidFill>
                <a:latin typeface="Archivo Light"/>
                <a:ea typeface="Archivo Light"/>
                <a:cs typeface="Archivo Light"/>
                <a:sym typeface="Archivo Light"/>
              </a:defRPr>
            </a:lvl9pPr>
          </a:lstStyle>
          <a:p/>
        </p:txBody>
      </p:sp>
      <p:sp>
        <p:nvSpPr>
          <p:cNvPr id="403" name="Google Shape;403;p39"/>
          <p:cNvSpPr/>
          <p:nvPr>
            <p:ph idx="14" type="pic"/>
          </p:nvPr>
        </p:nvSpPr>
        <p:spPr>
          <a:xfrm>
            <a:off x="4969667" y="1295719"/>
            <a:ext cx="1355400" cy="1373100"/>
          </a:xfrm>
          <a:prstGeom prst="ellipse">
            <a:avLst/>
          </a:prstGeom>
          <a:noFill/>
          <a:ln>
            <a:noFill/>
          </a:ln>
        </p:spPr>
      </p:sp>
      <p:sp>
        <p:nvSpPr>
          <p:cNvPr id="404" name="Google Shape;404;p39"/>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405" name="Google Shape;405;p39"/>
          <p:cNvSpPr txBox="1"/>
          <p:nvPr>
            <p:ph idx="15"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406" name="Google Shape;406;p39"/>
          <p:cNvSpPr txBox="1"/>
          <p:nvPr>
            <p:ph idx="16"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Alt 2">
  <p:cSld name="CUSTOM_6">
    <p:bg>
      <p:bgPr>
        <a:solidFill>
          <a:schemeClr val="dk1"/>
        </a:solidFill>
      </p:bgPr>
    </p:bg>
    <p:spTree>
      <p:nvGrpSpPr>
        <p:cNvPr id="407" name="Shape 407"/>
        <p:cNvGrpSpPr/>
        <p:nvPr/>
      </p:nvGrpSpPr>
      <p:grpSpPr>
        <a:xfrm>
          <a:off x="0" y="0"/>
          <a:ext cx="0" cy="0"/>
          <a:chOff x="0" y="0"/>
          <a:chExt cx="0" cy="0"/>
        </a:xfrm>
      </p:grpSpPr>
      <p:pic>
        <p:nvPicPr>
          <p:cNvPr id="408" name="Google Shape;408;p4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9" name="Google Shape;409;p40"/>
          <p:cNvSpPr/>
          <p:nvPr>
            <p:ph idx="2" type="pic"/>
          </p:nvPr>
        </p:nvSpPr>
        <p:spPr>
          <a:xfrm>
            <a:off x="361975" y="2991074"/>
            <a:ext cx="1994400" cy="1147500"/>
          </a:xfrm>
          <a:prstGeom prst="roundRect">
            <a:avLst>
              <a:gd fmla="val 7060" name="adj"/>
            </a:avLst>
          </a:prstGeom>
          <a:noFill/>
          <a:ln>
            <a:noFill/>
          </a:ln>
        </p:spPr>
      </p:sp>
      <p:sp>
        <p:nvSpPr>
          <p:cNvPr id="410" name="Google Shape;410;p40"/>
          <p:cNvSpPr/>
          <p:nvPr>
            <p:ph idx="3" type="pic"/>
          </p:nvPr>
        </p:nvSpPr>
        <p:spPr>
          <a:xfrm>
            <a:off x="361975" y="1066100"/>
            <a:ext cx="1994400" cy="1209600"/>
          </a:xfrm>
          <a:prstGeom prst="roundRect">
            <a:avLst>
              <a:gd fmla="val 7060" name="adj"/>
            </a:avLst>
          </a:prstGeom>
          <a:noFill/>
          <a:ln>
            <a:noFill/>
          </a:ln>
        </p:spPr>
      </p:sp>
      <p:sp>
        <p:nvSpPr>
          <p:cNvPr id="411" name="Google Shape;411;p40"/>
          <p:cNvSpPr txBox="1"/>
          <p:nvPr>
            <p:ph type="title"/>
          </p:nvPr>
        </p:nvSpPr>
        <p:spPr>
          <a:xfrm>
            <a:off x="361975" y="4268750"/>
            <a:ext cx="1994400" cy="511200"/>
          </a:xfrm>
          <a:prstGeom prst="rect">
            <a:avLst/>
          </a:prstGeom>
        </p:spPr>
        <p:txBody>
          <a:bodyPr anchorCtr="0" anchor="t" bIns="91425" lIns="91425" spcFirstLastPara="1" rIns="91425" wrap="square" tIns="0">
            <a:noAutofit/>
          </a:bodyPr>
          <a:lstStyle>
            <a:lvl1pPr lvl="0" algn="ctr">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412" name="Google Shape;412;p40"/>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Archivo"/>
                <a:ea typeface="Archivo"/>
                <a:cs typeface="Archivo"/>
                <a:sym typeface="Archivo"/>
              </a:defRPr>
            </a:lvl1pPr>
            <a:lvl2pPr lvl="1" algn="r">
              <a:buNone/>
              <a:defRPr sz="700">
                <a:solidFill>
                  <a:schemeClr val="dk1"/>
                </a:solidFill>
                <a:latin typeface="Archivo"/>
                <a:ea typeface="Archivo"/>
                <a:cs typeface="Archivo"/>
                <a:sym typeface="Archivo"/>
              </a:defRPr>
            </a:lvl2pPr>
            <a:lvl3pPr lvl="2" algn="r">
              <a:buNone/>
              <a:defRPr sz="700">
                <a:solidFill>
                  <a:schemeClr val="dk1"/>
                </a:solidFill>
                <a:latin typeface="Archivo"/>
                <a:ea typeface="Archivo"/>
                <a:cs typeface="Archivo"/>
                <a:sym typeface="Archivo"/>
              </a:defRPr>
            </a:lvl3pPr>
            <a:lvl4pPr lvl="3" algn="r">
              <a:buNone/>
              <a:defRPr sz="700">
                <a:solidFill>
                  <a:schemeClr val="dk1"/>
                </a:solidFill>
                <a:latin typeface="Archivo"/>
                <a:ea typeface="Archivo"/>
                <a:cs typeface="Archivo"/>
                <a:sym typeface="Archivo"/>
              </a:defRPr>
            </a:lvl4pPr>
            <a:lvl5pPr lvl="4" algn="r">
              <a:buNone/>
              <a:defRPr sz="700">
                <a:solidFill>
                  <a:schemeClr val="dk1"/>
                </a:solidFill>
                <a:latin typeface="Archivo"/>
                <a:ea typeface="Archivo"/>
                <a:cs typeface="Archivo"/>
                <a:sym typeface="Archivo"/>
              </a:defRPr>
            </a:lvl5pPr>
            <a:lvl6pPr lvl="5" algn="r">
              <a:buNone/>
              <a:defRPr sz="700">
                <a:solidFill>
                  <a:schemeClr val="dk1"/>
                </a:solidFill>
                <a:latin typeface="Archivo"/>
                <a:ea typeface="Archivo"/>
                <a:cs typeface="Archivo"/>
                <a:sym typeface="Archivo"/>
              </a:defRPr>
            </a:lvl6pPr>
            <a:lvl7pPr lvl="6" algn="r">
              <a:buNone/>
              <a:defRPr sz="700">
                <a:solidFill>
                  <a:schemeClr val="dk1"/>
                </a:solidFill>
                <a:latin typeface="Archivo"/>
                <a:ea typeface="Archivo"/>
                <a:cs typeface="Archivo"/>
                <a:sym typeface="Archivo"/>
              </a:defRPr>
            </a:lvl7pPr>
            <a:lvl8pPr lvl="7" algn="r">
              <a:buNone/>
              <a:defRPr sz="700">
                <a:solidFill>
                  <a:schemeClr val="dk1"/>
                </a:solidFill>
                <a:latin typeface="Archivo"/>
                <a:ea typeface="Archivo"/>
                <a:cs typeface="Archivo"/>
                <a:sym typeface="Archivo"/>
              </a:defRPr>
            </a:lvl8pPr>
            <a:lvl9pPr lvl="8" algn="r">
              <a:buNone/>
              <a:defRPr sz="700">
                <a:solidFill>
                  <a:schemeClr val="dk1"/>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US"/>
              <a:t>‹#›</a:t>
            </a:fld>
            <a:endParaRPr/>
          </a:p>
        </p:txBody>
      </p:sp>
      <p:sp>
        <p:nvSpPr>
          <p:cNvPr id="413" name="Google Shape;413;p40"/>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Archivo"/>
              <a:buNone/>
              <a:defRPr sz="7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
        <p:nvSpPr>
          <p:cNvPr id="414" name="Google Shape;414;p40"/>
          <p:cNvSpPr txBox="1"/>
          <p:nvPr>
            <p:ph idx="4" type="title"/>
          </p:nvPr>
        </p:nvSpPr>
        <p:spPr>
          <a:xfrm>
            <a:off x="362125" y="2292638"/>
            <a:ext cx="1994100" cy="579900"/>
          </a:xfrm>
          <a:prstGeom prst="rect">
            <a:avLst/>
          </a:prstGeom>
        </p:spPr>
        <p:txBody>
          <a:bodyPr anchorCtr="0" anchor="ctr" bIns="91425" lIns="137150" spcFirstLastPara="1" rIns="137150" wrap="square" tIns="91425">
            <a:noAutofit/>
          </a:bodyPr>
          <a:lstStyle>
            <a:lvl1pPr lvl="0" algn="ctr">
              <a:spcBef>
                <a:spcPts val="0"/>
              </a:spcBef>
              <a:spcAft>
                <a:spcPts val="0"/>
              </a:spcAft>
              <a:buClr>
                <a:schemeClr val="dk1"/>
              </a:buClr>
              <a:buSzPts val="3000"/>
              <a:buFont typeface="Archivo SemiBold"/>
              <a:buNone/>
              <a:defRPr sz="1400">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415" name="Google Shape;415;p40"/>
          <p:cNvSpPr/>
          <p:nvPr>
            <p:ph idx="5" type="pic"/>
          </p:nvPr>
        </p:nvSpPr>
        <p:spPr>
          <a:xfrm>
            <a:off x="2499750" y="2991074"/>
            <a:ext cx="1994400" cy="1147500"/>
          </a:xfrm>
          <a:prstGeom prst="roundRect">
            <a:avLst>
              <a:gd fmla="val 7060" name="adj"/>
            </a:avLst>
          </a:prstGeom>
          <a:noFill/>
          <a:ln>
            <a:noFill/>
          </a:ln>
        </p:spPr>
      </p:sp>
      <p:sp>
        <p:nvSpPr>
          <p:cNvPr id="416" name="Google Shape;416;p40"/>
          <p:cNvSpPr/>
          <p:nvPr>
            <p:ph idx="6" type="pic"/>
          </p:nvPr>
        </p:nvSpPr>
        <p:spPr>
          <a:xfrm>
            <a:off x="2499750" y="1066100"/>
            <a:ext cx="1994400" cy="1209600"/>
          </a:xfrm>
          <a:prstGeom prst="roundRect">
            <a:avLst>
              <a:gd fmla="val 7060" name="adj"/>
            </a:avLst>
          </a:prstGeom>
          <a:noFill/>
          <a:ln>
            <a:noFill/>
          </a:ln>
        </p:spPr>
      </p:sp>
      <p:sp>
        <p:nvSpPr>
          <p:cNvPr id="417" name="Google Shape;417;p40"/>
          <p:cNvSpPr txBox="1"/>
          <p:nvPr>
            <p:ph idx="7" type="title"/>
          </p:nvPr>
        </p:nvSpPr>
        <p:spPr>
          <a:xfrm>
            <a:off x="2499750" y="4268750"/>
            <a:ext cx="1994400" cy="511200"/>
          </a:xfrm>
          <a:prstGeom prst="rect">
            <a:avLst/>
          </a:prstGeom>
        </p:spPr>
        <p:txBody>
          <a:bodyPr anchorCtr="0" anchor="t" bIns="91425" lIns="91425" spcFirstLastPara="1" rIns="91425" wrap="square" tIns="0">
            <a:noAutofit/>
          </a:bodyPr>
          <a:lstStyle>
            <a:lvl1pPr lvl="0" algn="ctr">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418" name="Google Shape;418;p40"/>
          <p:cNvSpPr txBox="1"/>
          <p:nvPr>
            <p:ph idx="8" type="title"/>
          </p:nvPr>
        </p:nvSpPr>
        <p:spPr>
          <a:xfrm>
            <a:off x="2499900" y="2292638"/>
            <a:ext cx="1994100" cy="579900"/>
          </a:xfrm>
          <a:prstGeom prst="rect">
            <a:avLst/>
          </a:prstGeom>
        </p:spPr>
        <p:txBody>
          <a:bodyPr anchorCtr="0" anchor="t" bIns="91425" lIns="137150" spcFirstLastPara="1" rIns="137150" wrap="square" tIns="91425">
            <a:noAutofit/>
          </a:bodyPr>
          <a:lstStyle>
            <a:lvl1pPr lvl="0" algn="ctr">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419" name="Google Shape;419;p40"/>
          <p:cNvSpPr/>
          <p:nvPr>
            <p:ph idx="9" type="pic"/>
          </p:nvPr>
        </p:nvSpPr>
        <p:spPr>
          <a:xfrm>
            <a:off x="4637525" y="2991074"/>
            <a:ext cx="1994400" cy="1147500"/>
          </a:xfrm>
          <a:prstGeom prst="roundRect">
            <a:avLst>
              <a:gd fmla="val 7060" name="adj"/>
            </a:avLst>
          </a:prstGeom>
          <a:noFill/>
          <a:ln>
            <a:noFill/>
          </a:ln>
        </p:spPr>
      </p:sp>
      <p:sp>
        <p:nvSpPr>
          <p:cNvPr id="420" name="Google Shape;420;p40"/>
          <p:cNvSpPr/>
          <p:nvPr>
            <p:ph idx="13" type="pic"/>
          </p:nvPr>
        </p:nvSpPr>
        <p:spPr>
          <a:xfrm>
            <a:off x="4637525" y="1066100"/>
            <a:ext cx="1994400" cy="1209600"/>
          </a:xfrm>
          <a:prstGeom prst="roundRect">
            <a:avLst>
              <a:gd fmla="val 7060" name="adj"/>
            </a:avLst>
          </a:prstGeom>
          <a:noFill/>
          <a:ln>
            <a:noFill/>
          </a:ln>
        </p:spPr>
      </p:sp>
      <p:sp>
        <p:nvSpPr>
          <p:cNvPr id="421" name="Google Shape;421;p40"/>
          <p:cNvSpPr txBox="1"/>
          <p:nvPr>
            <p:ph idx="14" type="title"/>
          </p:nvPr>
        </p:nvSpPr>
        <p:spPr>
          <a:xfrm>
            <a:off x="4637525" y="4268750"/>
            <a:ext cx="1994400" cy="511200"/>
          </a:xfrm>
          <a:prstGeom prst="rect">
            <a:avLst/>
          </a:prstGeom>
        </p:spPr>
        <p:txBody>
          <a:bodyPr anchorCtr="0" anchor="t" bIns="91425" lIns="91425" spcFirstLastPara="1" rIns="91425" wrap="square" tIns="0">
            <a:noAutofit/>
          </a:bodyPr>
          <a:lstStyle>
            <a:lvl1pPr lvl="0" algn="ctr">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422" name="Google Shape;422;p40"/>
          <p:cNvSpPr txBox="1"/>
          <p:nvPr>
            <p:ph idx="15" type="title"/>
          </p:nvPr>
        </p:nvSpPr>
        <p:spPr>
          <a:xfrm>
            <a:off x="4637675" y="2292638"/>
            <a:ext cx="1994100" cy="579900"/>
          </a:xfrm>
          <a:prstGeom prst="rect">
            <a:avLst/>
          </a:prstGeom>
        </p:spPr>
        <p:txBody>
          <a:bodyPr anchorCtr="0" anchor="t" bIns="91425" lIns="137150" spcFirstLastPara="1" rIns="137150" wrap="square" tIns="91425">
            <a:noAutofit/>
          </a:bodyPr>
          <a:lstStyle>
            <a:lvl1pPr lvl="0" algn="ctr">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423" name="Google Shape;423;p40"/>
          <p:cNvSpPr/>
          <p:nvPr>
            <p:ph idx="16" type="pic"/>
          </p:nvPr>
        </p:nvSpPr>
        <p:spPr>
          <a:xfrm>
            <a:off x="6775300" y="2991074"/>
            <a:ext cx="1994400" cy="1147500"/>
          </a:xfrm>
          <a:prstGeom prst="roundRect">
            <a:avLst>
              <a:gd fmla="val 7060" name="adj"/>
            </a:avLst>
          </a:prstGeom>
          <a:noFill/>
          <a:ln>
            <a:noFill/>
          </a:ln>
        </p:spPr>
      </p:sp>
      <p:sp>
        <p:nvSpPr>
          <p:cNvPr id="424" name="Google Shape;424;p40"/>
          <p:cNvSpPr/>
          <p:nvPr>
            <p:ph idx="17" type="pic"/>
          </p:nvPr>
        </p:nvSpPr>
        <p:spPr>
          <a:xfrm>
            <a:off x="6775300" y="1066100"/>
            <a:ext cx="1994400" cy="1209600"/>
          </a:xfrm>
          <a:prstGeom prst="roundRect">
            <a:avLst>
              <a:gd fmla="val 7060" name="adj"/>
            </a:avLst>
          </a:prstGeom>
          <a:noFill/>
          <a:ln>
            <a:noFill/>
          </a:ln>
        </p:spPr>
      </p:sp>
      <p:sp>
        <p:nvSpPr>
          <p:cNvPr id="425" name="Google Shape;425;p40"/>
          <p:cNvSpPr txBox="1"/>
          <p:nvPr>
            <p:ph idx="18" type="title"/>
          </p:nvPr>
        </p:nvSpPr>
        <p:spPr>
          <a:xfrm>
            <a:off x="6775300" y="4268750"/>
            <a:ext cx="1994400" cy="511200"/>
          </a:xfrm>
          <a:prstGeom prst="rect">
            <a:avLst/>
          </a:prstGeom>
        </p:spPr>
        <p:txBody>
          <a:bodyPr anchorCtr="0" anchor="t" bIns="91425" lIns="91425" spcFirstLastPara="1" rIns="91425" wrap="square" tIns="0">
            <a:noAutofit/>
          </a:bodyPr>
          <a:lstStyle>
            <a:lvl1pPr lvl="0" algn="ctr">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426" name="Google Shape;426;p40"/>
          <p:cNvSpPr txBox="1"/>
          <p:nvPr>
            <p:ph idx="19" type="title"/>
          </p:nvPr>
        </p:nvSpPr>
        <p:spPr>
          <a:xfrm>
            <a:off x="6775450" y="2292638"/>
            <a:ext cx="1994100" cy="579900"/>
          </a:xfrm>
          <a:prstGeom prst="rect">
            <a:avLst/>
          </a:prstGeom>
        </p:spPr>
        <p:txBody>
          <a:bodyPr anchorCtr="0" anchor="t" bIns="91425" lIns="137150" spcFirstLastPara="1" rIns="137150" wrap="square" tIns="91425">
            <a:noAutofit/>
          </a:bodyPr>
          <a:lstStyle>
            <a:lvl1pPr lvl="0" algn="ctr">
              <a:spcBef>
                <a:spcPts val="0"/>
              </a:spcBef>
              <a:spcAft>
                <a:spcPts val="0"/>
              </a:spcAft>
              <a:buClr>
                <a:schemeClr val="dk1"/>
              </a:buClr>
              <a:buSzPts val="3000"/>
              <a:buFont typeface="Archivo SemiBold"/>
              <a:buNone/>
              <a:defRPr>
                <a:latin typeface="Archivo SemiBold"/>
                <a:ea typeface="Archivo SemiBold"/>
                <a:cs typeface="Archivo SemiBold"/>
                <a:sym typeface="Archivo SemiBold"/>
              </a:defRPr>
            </a:lvl1pPr>
            <a:lvl2pPr lvl="1"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2pPr>
            <a:lvl3pPr lvl="2"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3pPr>
            <a:lvl4pPr lvl="3"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4pPr>
            <a:lvl5pPr lvl="4"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5pPr>
            <a:lvl6pPr lvl="5"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6pPr>
            <a:lvl7pPr lvl="6"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7pPr>
            <a:lvl8pPr lvl="7"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8pPr>
            <a:lvl9pPr lvl="8" algn="ctr">
              <a:spcBef>
                <a:spcPts val="0"/>
              </a:spcBef>
              <a:spcAft>
                <a:spcPts val="0"/>
              </a:spcAft>
              <a:buClr>
                <a:schemeClr val="dk1"/>
              </a:buClr>
              <a:buSzPts val="1400"/>
              <a:buFont typeface="Archivo SemiBold"/>
              <a:buNone/>
              <a:defRPr>
                <a:solidFill>
                  <a:schemeClr val="dk1"/>
                </a:solidFill>
                <a:latin typeface="Archivo SemiBold"/>
                <a:ea typeface="Archivo SemiBold"/>
                <a:cs typeface="Archivo SemiBold"/>
                <a:sym typeface="Archivo SemiBold"/>
              </a:defRPr>
            </a:lvl9pPr>
          </a:lstStyle>
          <a:p/>
        </p:txBody>
      </p:sp>
      <p:sp>
        <p:nvSpPr>
          <p:cNvPr id="427" name="Google Shape;427;p40"/>
          <p:cNvSpPr txBox="1"/>
          <p:nvPr>
            <p:ph idx="20" type="subTitle"/>
          </p:nvPr>
        </p:nvSpPr>
        <p:spPr>
          <a:xfrm>
            <a:off x="361975" y="539900"/>
            <a:ext cx="8367600" cy="31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2000"/>
              <a:buFont typeface="Archivo"/>
              <a:buNone/>
              <a:defRPr sz="2000"/>
            </a:lvl1pPr>
            <a:lvl2pPr lvl="1">
              <a:spcBef>
                <a:spcPts val="0"/>
              </a:spcBef>
              <a:spcAft>
                <a:spcPts val="0"/>
              </a:spcAft>
              <a:buClr>
                <a:schemeClr val="dk1"/>
              </a:buClr>
              <a:buSzPts val="1400"/>
              <a:buFont typeface="Archivo"/>
              <a:buNone/>
              <a:defRPr>
                <a:solidFill>
                  <a:schemeClr val="dk1"/>
                </a:solidFill>
              </a:defRPr>
            </a:lvl2pPr>
            <a:lvl3pPr lvl="2">
              <a:spcBef>
                <a:spcPts val="0"/>
              </a:spcBef>
              <a:spcAft>
                <a:spcPts val="0"/>
              </a:spcAft>
              <a:buClr>
                <a:schemeClr val="dk1"/>
              </a:buClr>
              <a:buSzPts val="1400"/>
              <a:buFont typeface="Archivo"/>
              <a:buNone/>
              <a:defRPr>
                <a:solidFill>
                  <a:schemeClr val="dk1"/>
                </a:solidFill>
              </a:defRPr>
            </a:lvl3pPr>
            <a:lvl4pPr lvl="3">
              <a:spcBef>
                <a:spcPts val="0"/>
              </a:spcBef>
              <a:spcAft>
                <a:spcPts val="0"/>
              </a:spcAft>
              <a:buClr>
                <a:schemeClr val="dk1"/>
              </a:buClr>
              <a:buSzPts val="1400"/>
              <a:buFont typeface="Archivo"/>
              <a:buNone/>
              <a:defRPr>
                <a:solidFill>
                  <a:schemeClr val="dk1"/>
                </a:solidFill>
              </a:defRPr>
            </a:lvl4pPr>
            <a:lvl5pPr lvl="4">
              <a:spcBef>
                <a:spcPts val="0"/>
              </a:spcBef>
              <a:spcAft>
                <a:spcPts val="0"/>
              </a:spcAft>
              <a:buClr>
                <a:schemeClr val="dk1"/>
              </a:buClr>
              <a:buSzPts val="1400"/>
              <a:buFont typeface="Archivo"/>
              <a:buNone/>
              <a:defRPr>
                <a:solidFill>
                  <a:schemeClr val="dk1"/>
                </a:solidFill>
              </a:defRPr>
            </a:lvl5pPr>
            <a:lvl6pPr lvl="5">
              <a:spcBef>
                <a:spcPts val="0"/>
              </a:spcBef>
              <a:spcAft>
                <a:spcPts val="0"/>
              </a:spcAft>
              <a:buClr>
                <a:schemeClr val="dk1"/>
              </a:buClr>
              <a:buSzPts val="1400"/>
              <a:buFont typeface="Archivo"/>
              <a:buNone/>
              <a:defRPr>
                <a:solidFill>
                  <a:schemeClr val="dk1"/>
                </a:solidFill>
              </a:defRPr>
            </a:lvl6pPr>
            <a:lvl7pPr lvl="6">
              <a:spcBef>
                <a:spcPts val="0"/>
              </a:spcBef>
              <a:spcAft>
                <a:spcPts val="0"/>
              </a:spcAft>
              <a:buClr>
                <a:schemeClr val="dk1"/>
              </a:buClr>
              <a:buSzPts val="1400"/>
              <a:buFont typeface="Archivo"/>
              <a:buNone/>
              <a:defRPr>
                <a:solidFill>
                  <a:schemeClr val="dk1"/>
                </a:solidFill>
              </a:defRPr>
            </a:lvl7pPr>
            <a:lvl8pPr lvl="7">
              <a:spcBef>
                <a:spcPts val="0"/>
              </a:spcBef>
              <a:spcAft>
                <a:spcPts val="0"/>
              </a:spcAft>
              <a:buClr>
                <a:schemeClr val="dk1"/>
              </a:buClr>
              <a:buSzPts val="1400"/>
              <a:buFont typeface="Archivo"/>
              <a:buNone/>
              <a:defRPr>
                <a:solidFill>
                  <a:schemeClr val="dk1"/>
                </a:solidFill>
              </a:defRPr>
            </a:lvl8pPr>
            <a:lvl9pPr lvl="8">
              <a:spcBef>
                <a:spcPts val="0"/>
              </a:spcBef>
              <a:spcAft>
                <a:spcPts val="0"/>
              </a:spcAft>
              <a:buClr>
                <a:schemeClr val="dk1"/>
              </a:buClr>
              <a:buSzPts val="1400"/>
              <a:buFont typeface="Archivo"/>
              <a:buNone/>
              <a:defRPr>
                <a:solidFill>
                  <a:schemeClr val="dk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8" name="Shape 428"/>
        <p:cNvGrpSpPr/>
        <p:nvPr/>
      </p:nvGrpSpPr>
      <p:grpSpPr>
        <a:xfrm>
          <a:off x="0" y="0"/>
          <a:ext cx="0" cy="0"/>
          <a:chOff x="0" y="0"/>
          <a:chExt cx="0" cy="0"/>
        </a:xfrm>
      </p:grpSpPr>
      <p:sp>
        <p:nvSpPr>
          <p:cNvPr id="429" name="Google Shape;429;p4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30" name="Google Shape;430;p41"/>
          <p:cNvSpPr txBox="1"/>
          <p:nvPr>
            <p:ph idx="1" type="subTitle"/>
          </p:nvPr>
        </p:nvSpPr>
        <p:spPr>
          <a:xfrm>
            <a:off x="311700" y="2834125"/>
            <a:ext cx="8520600" cy="792600"/>
          </a:xfrm>
          <a:prstGeom prst="rect">
            <a:avLst/>
          </a:prstGeom>
        </p:spPr>
        <p:txBody>
          <a:bodyPr anchorCtr="0" anchor="t" bIns="91425" lIns="0"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 name="Google Shape;35;p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 name="Google Shape;36;p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 name="Google Shape;37;p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 name="Google Shape;38;p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 name="Google Shape;39;p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31" name="Shape 431"/>
        <p:cNvGrpSpPr/>
        <p:nvPr/>
      </p:nvGrpSpPr>
      <p:grpSpPr>
        <a:xfrm>
          <a:off x="0" y="0"/>
          <a:ext cx="0" cy="0"/>
          <a:chOff x="0" y="0"/>
          <a:chExt cx="0" cy="0"/>
        </a:xfrm>
      </p:grpSpPr>
      <p:sp>
        <p:nvSpPr>
          <p:cNvPr id="432" name="Google Shape;432;p4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433" name="Shape 433"/>
        <p:cNvGrpSpPr/>
        <p:nvPr/>
      </p:nvGrpSpPr>
      <p:grpSpPr>
        <a:xfrm>
          <a:off x="0" y="0"/>
          <a:ext cx="0" cy="0"/>
          <a:chOff x="0" y="0"/>
          <a:chExt cx="0" cy="0"/>
        </a:xfrm>
      </p:grpSpPr>
      <p:sp>
        <p:nvSpPr>
          <p:cNvPr id="434" name="Google Shape;43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5" name="Google Shape;435;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436" name="Shape 436"/>
        <p:cNvGrpSpPr/>
        <p:nvPr/>
      </p:nvGrpSpPr>
      <p:grpSpPr>
        <a:xfrm>
          <a:off x="0" y="0"/>
          <a:ext cx="0" cy="0"/>
          <a:chOff x="0" y="0"/>
          <a:chExt cx="0" cy="0"/>
        </a:xfrm>
      </p:grpSpPr>
      <p:sp>
        <p:nvSpPr>
          <p:cNvPr id="437" name="Google Shape;43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8" name="Google Shape;438;p4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39" name="Google Shape;439;p44"/>
          <p:cNvSpPr txBox="1"/>
          <p:nvPr>
            <p:ph idx="2" type="body"/>
          </p:nvPr>
        </p:nvSpPr>
        <p:spPr>
          <a:xfrm>
            <a:off x="4832400" y="1152475"/>
            <a:ext cx="3999900" cy="3416400"/>
          </a:xfrm>
          <a:prstGeom prst="rect">
            <a:avLst/>
          </a:prstGeom>
        </p:spPr>
        <p:txBody>
          <a:bodyPr anchorCtr="0" anchor="t" bIns="91425" lIns="0"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0" name="Shape 440"/>
        <p:cNvGrpSpPr/>
        <p:nvPr/>
      </p:nvGrpSpPr>
      <p:grpSpPr>
        <a:xfrm>
          <a:off x="0" y="0"/>
          <a:ext cx="0" cy="0"/>
          <a:chOff x="0" y="0"/>
          <a:chExt cx="0" cy="0"/>
        </a:xfrm>
      </p:grpSpPr>
      <p:sp>
        <p:nvSpPr>
          <p:cNvPr id="441" name="Google Shape;44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442" name="Shape 442"/>
        <p:cNvGrpSpPr/>
        <p:nvPr/>
      </p:nvGrpSpPr>
      <p:grpSpPr>
        <a:xfrm>
          <a:off x="0" y="0"/>
          <a:ext cx="0" cy="0"/>
          <a:chOff x="0" y="0"/>
          <a:chExt cx="0" cy="0"/>
        </a:xfrm>
      </p:grpSpPr>
      <p:sp>
        <p:nvSpPr>
          <p:cNvPr id="443" name="Google Shape;443;p4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44" name="Google Shape;444;p4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445" name="Shape 445"/>
        <p:cNvGrpSpPr/>
        <p:nvPr/>
      </p:nvGrpSpPr>
      <p:grpSpPr>
        <a:xfrm>
          <a:off x="0" y="0"/>
          <a:ext cx="0" cy="0"/>
          <a:chOff x="0" y="0"/>
          <a:chExt cx="0" cy="0"/>
        </a:xfrm>
      </p:grpSpPr>
      <p:sp>
        <p:nvSpPr>
          <p:cNvPr id="446" name="Google Shape;446;p4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447" name="Shape 447"/>
        <p:cNvGrpSpPr/>
        <p:nvPr/>
      </p:nvGrpSpPr>
      <p:grpSpPr>
        <a:xfrm>
          <a:off x="0" y="0"/>
          <a:ext cx="0" cy="0"/>
          <a:chOff x="0" y="0"/>
          <a:chExt cx="0" cy="0"/>
        </a:xfrm>
      </p:grpSpPr>
      <p:sp>
        <p:nvSpPr>
          <p:cNvPr id="448" name="Google Shape;448;p4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9" name="Google Shape;449;p48"/>
          <p:cNvSpPr txBox="1"/>
          <p:nvPr>
            <p:ph idx="1" type="subTitle"/>
          </p:nvPr>
        </p:nvSpPr>
        <p:spPr>
          <a:xfrm>
            <a:off x="265500" y="2803075"/>
            <a:ext cx="4045200" cy="1235100"/>
          </a:xfrm>
          <a:prstGeom prst="rect">
            <a:avLst/>
          </a:prstGeom>
        </p:spPr>
        <p:txBody>
          <a:bodyPr anchorCtr="0" anchor="t" bIns="91425" lIns="0"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50" name="Google Shape;450;p4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51" name="Shape 451"/>
        <p:cNvGrpSpPr/>
        <p:nvPr/>
      </p:nvGrpSpPr>
      <p:grpSpPr>
        <a:xfrm>
          <a:off x="0" y="0"/>
          <a:ext cx="0" cy="0"/>
          <a:chOff x="0" y="0"/>
          <a:chExt cx="0" cy="0"/>
        </a:xfrm>
      </p:grpSpPr>
      <p:sp>
        <p:nvSpPr>
          <p:cNvPr id="452" name="Google Shape;452;p4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453" name="Shape 453"/>
        <p:cNvGrpSpPr/>
        <p:nvPr/>
      </p:nvGrpSpPr>
      <p:grpSpPr>
        <a:xfrm>
          <a:off x="0" y="0"/>
          <a:ext cx="0" cy="0"/>
          <a:chOff x="0" y="0"/>
          <a:chExt cx="0" cy="0"/>
        </a:xfrm>
      </p:grpSpPr>
      <p:sp>
        <p:nvSpPr>
          <p:cNvPr id="454" name="Google Shape;454;p5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5" name="Google Shape;455;p5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56" name="Shape 45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 name="Google Shape;42;p6"/>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3" name="Google Shape;43;p6"/>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 name="Google Shape;44;p6"/>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5" name="Google Shape;45;p6"/>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 name="Google Shape;46;p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 name="Google Shape;47;p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 name="Google Shape;48;p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57" name="Shape 457"/>
        <p:cNvGrpSpPr/>
        <p:nvPr/>
      </p:nvGrpSpPr>
      <p:grpSpPr>
        <a:xfrm>
          <a:off x="0" y="0"/>
          <a:ext cx="0" cy="0"/>
          <a:chOff x="0" y="0"/>
          <a:chExt cx="0" cy="0"/>
        </a:xfrm>
      </p:grpSpPr>
      <p:sp>
        <p:nvSpPr>
          <p:cNvPr id="458" name="Google Shape;458;p52"/>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9" name="Google Shape;459;p52"/>
          <p:cNvSpPr txBox="1"/>
          <p:nvPr>
            <p:ph idx="1" type="subTitle"/>
          </p:nvPr>
        </p:nvSpPr>
        <p:spPr>
          <a:xfrm>
            <a:off x="4406650" y="393750"/>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0" name="Google Shape;460;p52"/>
          <p:cNvSpPr txBox="1"/>
          <p:nvPr>
            <p:ph idx="2" type="subTitle"/>
          </p:nvPr>
        </p:nvSpPr>
        <p:spPr>
          <a:xfrm>
            <a:off x="4406650" y="1151705"/>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1" name="Google Shape;461;p52"/>
          <p:cNvSpPr txBox="1"/>
          <p:nvPr>
            <p:ph idx="3" type="subTitle"/>
          </p:nvPr>
        </p:nvSpPr>
        <p:spPr>
          <a:xfrm>
            <a:off x="4406650" y="3425570"/>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2" name="Google Shape;462;p52"/>
          <p:cNvSpPr txBox="1"/>
          <p:nvPr>
            <p:ph idx="4" type="subTitle"/>
          </p:nvPr>
        </p:nvSpPr>
        <p:spPr>
          <a:xfrm>
            <a:off x="4406650" y="1909660"/>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3" name="Google Shape;463;p52"/>
          <p:cNvSpPr txBox="1"/>
          <p:nvPr>
            <p:ph idx="5" type="subTitle"/>
          </p:nvPr>
        </p:nvSpPr>
        <p:spPr>
          <a:xfrm>
            <a:off x="4406650" y="4183525"/>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4" name="Google Shape;464;p52"/>
          <p:cNvSpPr txBox="1"/>
          <p:nvPr>
            <p:ph idx="6" type="subTitle"/>
          </p:nvPr>
        </p:nvSpPr>
        <p:spPr>
          <a:xfrm>
            <a:off x="4406650" y="2667615"/>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465" name="Shape 465"/>
        <p:cNvGrpSpPr/>
        <p:nvPr/>
      </p:nvGrpSpPr>
      <p:grpSpPr>
        <a:xfrm>
          <a:off x="0" y="0"/>
          <a:ext cx="0" cy="0"/>
          <a:chOff x="0" y="0"/>
          <a:chExt cx="0" cy="0"/>
        </a:xfrm>
      </p:grpSpPr>
      <p:sp>
        <p:nvSpPr>
          <p:cNvPr id="466" name="Google Shape;466;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7" name="Google Shape;467;p53"/>
          <p:cNvSpPr txBox="1"/>
          <p:nvPr>
            <p:ph idx="1" type="body"/>
          </p:nvPr>
        </p:nvSpPr>
        <p:spPr>
          <a:xfrm>
            <a:off x="311700" y="1152475"/>
            <a:ext cx="4473900" cy="3416400"/>
          </a:xfrm>
          <a:prstGeom prst="rect">
            <a:avLst/>
          </a:prstGeom>
        </p:spPr>
        <p:txBody>
          <a:bodyPr anchorCtr="0" anchor="t" bIns="91425" lIns="0"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68" name="Google Shape;468;p53"/>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469" name="Shape 469"/>
        <p:cNvGrpSpPr/>
        <p:nvPr/>
      </p:nvGrpSpPr>
      <p:grpSpPr>
        <a:xfrm>
          <a:off x="0" y="0"/>
          <a:ext cx="0" cy="0"/>
          <a:chOff x="0" y="0"/>
          <a:chExt cx="0" cy="0"/>
        </a:xfrm>
      </p:grpSpPr>
      <p:sp>
        <p:nvSpPr>
          <p:cNvPr id="470" name="Google Shape;470;p5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71" name="Google Shape;471;p54"/>
          <p:cNvSpPr txBox="1"/>
          <p:nvPr>
            <p:ph idx="1" type="body"/>
          </p:nvPr>
        </p:nvSpPr>
        <p:spPr>
          <a:xfrm>
            <a:off x="483150" y="2237788"/>
            <a:ext cx="3619800" cy="2373600"/>
          </a:xfrm>
          <a:prstGeom prst="rect">
            <a:avLst/>
          </a:prstGeom>
        </p:spPr>
        <p:txBody>
          <a:bodyPr anchorCtr="0" anchor="t" bIns="91425" lIns="0"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72" name="Google Shape;472;p54"/>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3" name="Google Shape;473;p54"/>
          <p:cNvSpPr txBox="1"/>
          <p:nvPr>
            <p:ph idx="3" type="subTitle"/>
          </p:nvPr>
        </p:nvSpPr>
        <p:spPr>
          <a:xfrm>
            <a:off x="483150" y="1336161"/>
            <a:ext cx="36198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74" name="Google Shape;474;p54"/>
          <p:cNvSpPr txBox="1"/>
          <p:nvPr>
            <p:ph idx="4" type="subTitle"/>
          </p:nvPr>
        </p:nvSpPr>
        <p:spPr>
          <a:xfrm>
            <a:off x="5048000" y="1336161"/>
            <a:ext cx="36198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475" name="Shape 475"/>
        <p:cNvGrpSpPr/>
        <p:nvPr/>
      </p:nvGrpSpPr>
      <p:grpSpPr>
        <a:xfrm>
          <a:off x="0" y="0"/>
          <a:ext cx="0" cy="0"/>
          <a:chOff x="0" y="0"/>
          <a:chExt cx="0" cy="0"/>
        </a:xfrm>
      </p:grpSpPr>
      <p:sp>
        <p:nvSpPr>
          <p:cNvPr id="476" name="Google Shape;476;p55"/>
          <p:cNvSpPr txBox="1"/>
          <p:nvPr>
            <p:ph idx="1" type="body"/>
          </p:nvPr>
        </p:nvSpPr>
        <p:spPr>
          <a:xfrm>
            <a:off x="483175" y="2417500"/>
            <a:ext cx="2455500" cy="2373600"/>
          </a:xfrm>
          <a:prstGeom prst="rect">
            <a:avLst/>
          </a:prstGeom>
        </p:spPr>
        <p:txBody>
          <a:bodyPr anchorCtr="0" anchor="t" bIns="91425" lIns="0"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77" name="Google Shape;477;p55"/>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8" name="Google Shape;478;p5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79" name="Google Shape;479;p55"/>
          <p:cNvSpPr txBox="1"/>
          <p:nvPr>
            <p:ph idx="3" type="subTitle"/>
          </p:nvPr>
        </p:nvSpPr>
        <p:spPr>
          <a:xfrm>
            <a:off x="483175" y="1336150"/>
            <a:ext cx="2455500" cy="7785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80" name="Google Shape;480;p55"/>
          <p:cNvSpPr txBox="1"/>
          <p:nvPr>
            <p:ph idx="4" type="subTitle"/>
          </p:nvPr>
        </p:nvSpPr>
        <p:spPr>
          <a:xfrm>
            <a:off x="3347725" y="1336150"/>
            <a:ext cx="2455500" cy="7785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81" name="Google Shape;481;p55"/>
          <p:cNvSpPr txBox="1"/>
          <p:nvPr>
            <p:ph idx="5" type="subTitle"/>
          </p:nvPr>
        </p:nvSpPr>
        <p:spPr>
          <a:xfrm>
            <a:off x="6212275" y="1336150"/>
            <a:ext cx="2455500" cy="7785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82" name="Google Shape;482;p55"/>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83" name="Shape 483"/>
        <p:cNvGrpSpPr/>
        <p:nvPr/>
      </p:nvGrpSpPr>
      <p:grpSpPr>
        <a:xfrm>
          <a:off x="0" y="0"/>
          <a:ext cx="0" cy="0"/>
          <a:chOff x="0" y="0"/>
          <a:chExt cx="0" cy="0"/>
        </a:xfrm>
      </p:grpSpPr>
      <p:sp>
        <p:nvSpPr>
          <p:cNvPr id="484" name="Google Shape;484;p56"/>
          <p:cNvSpPr txBox="1"/>
          <p:nvPr>
            <p:ph idx="1" type="body"/>
          </p:nvPr>
        </p:nvSpPr>
        <p:spPr>
          <a:xfrm>
            <a:off x="366725" y="1759093"/>
            <a:ext cx="3838500" cy="1138500"/>
          </a:xfrm>
          <a:prstGeom prst="rect">
            <a:avLst/>
          </a:prstGeom>
        </p:spPr>
        <p:txBody>
          <a:bodyPr anchorCtr="0" anchor="t" bIns="91425" lIns="0"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85" name="Google Shape;485;p56"/>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6" name="Google Shape;486;p56"/>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7" name="Google Shape;487;p56"/>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8" name="Google Shape;488;p56"/>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89" name="Google Shape;489;p56"/>
          <p:cNvSpPr txBox="1"/>
          <p:nvPr>
            <p:ph idx="5" type="subTitle"/>
          </p:nvPr>
        </p:nvSpPr>
        <p:spPr>
          <a:xfrm>
            <a:off x="366763" y="1277907"/>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90" name="Google Shape;490;p56"/>
          <p:cNvSpPr txBox="1"/>
          <p:nvPr>
            <p:ph idx="6" type="subTitle"/>
          </p:nvPr>
        </p:nvSpPr>
        <p:spPr>
          <a:xfrm>
            <a:off x="4938738" y="1277907"/>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91" name="Google Shape;491;p56"/>
          <p:cNvSpPr txBox="1"/>
          <p:nvPr>
            <p:ph idx="7" type="subTitle"/>
          </p:nvPr>
        </p:nvSpPr>
        <p:spPr>
          <a:xfrm>
            <a:off x="4938761" y="3167363"/>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92" name="Google Shape;492;p56"/>
          <p:cNvSpPr txBox="1"/>
          <p:nvPr>
            <p:ph idx="8" type="subTitle"/>
          </p:nvPr>
        </p:nvSpPr>
        <p:spPr>
          <a:xfrm>
            <a:off x="366750" y="3167363"/>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93" name="Shape 493"/>
        <p:cNvGrpSpPr/>
        <p:nvPr/>
      </p:nvGrpSpPr>
      <p:grpSpPr>
        <a:xfrm>
          <a:off x="0" y="0"/>
          <a:ext cx="0" cy="0"/>
          <a:chOff x="0" y="0"/>
          <a:chExt cx="0" cy="0"/>
        </a:xfrm>
      </p:grpSpPr>
      <p:sp>
        <p:nvSpPr>
          <p:cNvPr id="494" name="Google Shape;494;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5" name="Google Shape;495;p57"/>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96" name="Shape 496"/>
        <p:cNvGrpSpPr/>
        <p:nvPr/>
      </p:nvGrpSpPr>
      <p:grpSpPr>
        <a:xfrm>
          <a:off x="0" y="0"/>
          <a:ext cx="0" cy="0"/>
          <a:chOff x="0" y="0"/>
          <a:chExt cx="0" cy="0"/>
        </a:xfrm>
      </p:grpSpPr>
      <p:sp>
        <p:nvSpPr>
          <p:cNvPr id="497" name="Google Shape;497;p58"/>
          <p:cNvSpPr txBox="1"/>
          <p:nvPr>
            <p:ph idx="1" type="body"/>
          </p:nvPr>
        </p:nvSpPr>
        <p:spPr>
          <a:xfrm>
            <a:off x="311700" y="4080225"/>
            <a:ext cx="4027500" cy="926100"/>
          </a:xfrm>
          <a:prstGeom prst="rect">
            <a:avLst/>
          </a:prstGeom>
        </p:spPr>
        <p:txBody>
          <a:bodyPr anchorCtr="0" anchor="t" bIns="91425" lIns="0"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98" name="Google Shape;498;p58"/>
          <p:cNvSpPr/>
          <p:nvPr>
            <p:ph idx="2" type="pic"/>
          </p:nvPr>
        </p:nvSpPr>
        <p:spPr>
          <a:xfrm>
            <a:off x="4804825" y="1133300"/>
            <a:ext cx="4027500" cy="2392800"/>
          </a:xfrm>
          <a:prstGeom prst="rect">
            <a:avLst/>
          </a:prstGeom>
          <a:noFill/>
          <a:ln>
            <a:noFill/>
          </a:ln>
        </p:spPr>
      </p:sp>
      <p:sp>
        <p:nvSpPr>
          <p:cNvPr id="499" name="Google Shape;499;p58"/>
          <p:cNvSpPr/>
          <p:nvPr>
            <p:ph idx="3" type="pic"/>
          </p:nvPr>
        </p:nvSpPr>
        <p:spPr>
          <a:xfrm>
            <a:off x="311725" y="1133300"/>
            <a:ext cx="4027500" cy="2392800"/>
          </a:xfrm>
          <a:prstGeom prst="rect">
            <a:avLst/>
          </a:prstGeom>
          <a:noFill/>
          <a:ln>
            <a:noFill/>
          </a:ln>
        </p:spPr>
      </p:sp>
      <p:sp>
        <p:nvSpPr>
          <p:cNvPr id="500" name="Google Shape;500;p58"/>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1" name="Google Shape;501;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2" name="Google Shape;502;p58"/>
          <p:cNvSpPr txBox="1"/>
          <p:nvPr>
            <p:ph idx="5" type="subTitle"/>
          </p:nvPr>
        </p:nvSpPr>
        <p:spPr>
          <a:xfrm>
            <a:off x="311725" y="3582900"/>
            <a:ext cx="40275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03" name="Google Shape;503;p58"/>
          <p:cNvSpPr txBox="1"/>
          <p:nvPr>
            <p:ph idx="6" type="subTitle"/>
          </p:nvPr>
        </p:nvSpPr>
        <p:spPr>
          <a:xfrm>
            <a:off x="4804825" y="3582900"/>
            <a:ext cx="40275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504" name="Shape 504"/>
        <p:cNvGrpSpPr/>
        <p:nvPr/>
      </p:nvGrpSpPr>
      <p:grpSpPr>
        <a:xfrm>
          <a:off x="0" y="0"/>
          <a:ext cx="0" cy="0"/>
          <a:chOff x="0" y="0"/>
          <a:chExt cx="0" cy="0"/>
        </a:xfrm>
      </p:grpSpPr>
      <p:sp>
        <p:nvSpPr>
          <p:cNvPr id="505" name="Google Shape;505;p59"/>
          <p:cNvSpPr txBox="1"/>
          <p:nvPr>
            <p:ph idx="1" type="body"/>
          </p:nvPr>
        </p:nvSpPr>
        <p:spPr>
          <a:xfrm>
            <a:off x="311700" y="3911700"/>
            <a:ext cx="2627100" cy="1018500"/>
          </a:xfrm>
          <a:prstGeom prst="rect">
            <a:avLst/>
          </a:prstGeom>
        </p:spPr>
        <p:txBody>
          <a:bodyPr anchorCtr="0" anchor="t" bIns="91425" lIns="0"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506" name="Google Shape;506;p59"/>
          <p:cNvSpPr/>
          <p:nvPr>
            <p:ph idx="2" type="pic"/>
          </p:nvPr>
        </p:nvSpPr>
        <p:spPr>
          <a:xfrm>
            <a:off x="6205225" y="1128325"/>
            <a:ext cx="2627100" cy="2273100"/>
          </a:xfrm>
          <a:prstGeom prst="rect">
            <a:avLst/>
          </a:prstGeom>
          <a:noFill/>
          <a:ln>
            <a:noFill/>
          </a:ln>
        </p:spPr>
      </p:sp>
      <p:sp>
        <p:nvSpPr>
          <p:cNvPr id="507" name="Google Shape;507;p59"/>
          <p:cNvSpPr/>
          <p:nvPr>
            <p:ph idx="3" type="pic"/>
          </p:nvPr>
        </p:nvSpPr>
        <p:spPr>
          <a:xfrm>
            <a:off x="311725" y="1128325"/>
            <a:ext cx="2627100" cy="2273100"/>
          </a:xfrm>
          <a:prstGeom prst="rect">
            <a:avLst/>
          </a:prstGeom>
          <a:noFill/>
          <a:ln>
            <a:noFill/>
          </a:ln>
        </p:spPr>
      </p:sp>
      <p:sp>
        <p:nvSpPr>
          <p:cNvPr id="508" name="Google Shape;508;p59"/>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9" name="Google Shape;509;p59"/>
          <p:cNvSpPr/>
          <p:nvPr>
            <p:ph idx="5" type="pic"/>
          </p:nvPr>
        </p:nvSpPr>
        <p:spPr>
          <a:xfrm>
            <a:off x="3255250" y="1128325"/>
            <a:ext cx="2627100" cy="2273100"/>
          </a:xfrm>
          <a:prstGeom prst="rect">
            <a:avLst/>
          </a:prstGeom>
          <a:noFill/>
          <a:ln>
            <a:noFill/>
          </a:ln>
        </p:spPr>
      </p:sp>
      <p:sp>
        <p:nvSpPr>
          <p:cNvPr id="510" name="Google Shape;510;p59"/>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1" name="Google Shape;511;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2" name="Google Shape;512;p59"/>
          <p:cNvSpPr txBox="1"/>
          <p:nvPr>
            <p:ph idx="7" type="subTitle"/>
          </p:nvPr>
        </p:nvSpPr>
        <p:spPr>
          <a:xfrm>
            <a:off x="311725" y="3430500"/>
            <a:ext cx="26271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13" name="Google Shape;513;p59"/>
          <p:cNvSpPr txBox="1"/>
          <p:nvPr>
            <p:ph idx="8" type="subTitle"/>
          </p:nvPr>
        </p:nvSpPr>
        <p:spPr>
          <a:xfrm>
            <a:off x="6205225" y="3430500"/>
            <a:ext cx="26271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14" name="Google Shape;514;p59"/>
          <p:cNvSpPr txBox="1"/>
          <p:nvPr>
            <p:ph idx="9" type="subTitle"/>
          </p:nvPr>
        </p:nvSpPr>
        <p:spPr>
          <a:xfrm>
            <a:off x="3255250" y="3430500"/>
            <a:ext cx="26271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515" name="Shape 515"/>
        <p:cNvGrpSpPr/>
        <p:nvPr/>
      </p:nvGrpSpPr>
      <p:grpSpPr>
        <a:xfrm>
          <a:off x="0" y="0"/>
          <a:ext cx="0" cy="0"/>
          <a:chOff x="0" y="0"/>
          <a:chExt cx="0" cy="0"/>
        </a:xfrm>
      </p:grpSpPr>
      <p:sp>
        <p:nvSpPr>
          <p:cNvPr id="516" name="Google Shape;516;p60"/>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517" name="Shape 517"/>
        <p:cNvGrpSpPr/>
        <p:nvPr/>
      </p:nvGrpSpPr>
      <p:grpSpPr>
        <a:xfrm>
          <a:off x="0" y="0"/>
          <a:ext cx="0" cy="0"/>
          <a:chOff x="0" y="0"/>
          <a:chExt cx="0" cy="0"/>
        </a:xfrm>
      </p:grpSpPr>
      <p:sp>
        <p:nvSpPr>
          <p:cNvPr id="518" name="Google Shape;518;p61"/>
          <p:cNvSpPr/>
          <p:nvPr>
            <p:ph idx="2" type="pic"/>
          </p:nvPr>
        </p:nvSpPr>
        <p:spPr>
          <a:xfrm>
            <a:off x="3389600" y="118913"/>
            <a:ext cx="1643700" cy="1535100"/>
          </a:xfrm>
          <a:prstGeom prst="rect">
            <a:avLst/>
          </a:prstGeom>
          <a:noFill/>
          <a:ln>
            <a:noFill/>
          </a:ln>
        </p:spPr>
      </p:sp>
      <p:sp>
        <p:nvSpPr>
          <p:cNvPr id="519" name="Google Shape;519;p61"/>
          <p:cNvSpPr/>
          <p:nvPr>
            <p:ph idx="3" type="pic"/>
          </p:nvPr>
        </p:nvSpPr>
        <p:spPr>
          <a:xfrm>
            <a:off x="5195935" y="118913"/>
            <a:ext cx="1643700" cy="1535100"/>
          </a:xfrm>
          <a:prstGeom prst="rect">
            <a:avLst/>
          </a:prstGeom>
          <a:noFill/>
          <a:ln>
            <a:noFill/>
          </a:ln>
        </p:spPr>
      </p:sp>
      <p:sp>
        <p:nvSpPr>
          <p:cNvPr id="520" name="Google Shape;520;p61"/>
          <p:cNvSpPr/>
          <p:nvPr>
            <p:ph idx="4" type="pic"/>
          </p:nvPr>
        </p:nvSpPr>
        <p:spPr>
          <a:xfrm>
            <a:off x="7002270" y="118913"/>
            <a:ext cx="1643700" cy="1535100"/>
          </a:xfrm>
          <a:prstGeom prst="rect">
            <a:avLst/>
          </a:prstGeom>
          <a:noFill/>
          <a:ln>
            <a:noFill/>
          </a:ln>
        </p:spPr>
      </p:sp>
      <p:sp>
        <p:nvSpPr>
          <p:cNvPr id="521" name="Google Shape;521;p61"/>
          <p:cNvSpPr/>
          <p:nvPr>
            <p:ph idx="5" type="pic"/>
          </p:nvPr>
        </p:nvSpPr>
        <p:spPr>
          <a:xfrm>
            <a:off x="3389588" y="1804212"/>
            <a:ext cx="1643700" cy="1535100"/>
          </a:xfrm>
          <a:prstGeom prst="rect">
            <a:avLst/>
          </a:prstGeom>
          <a:noFill/>
          <a:ln>
            <a:noFill/>
          </a:ln>
        </p:spPr>
      </p:sp>
      <p:sp>
        <p:nvSpPr>
          <p:cNvPr id="522" name="Google Shape;522;p61"/>
          <p:cNvSpPr/>
          <p:nvPr>
            <p:ph idx="6" type="pic"/>
          </p:nvPr>
        </p:nvSpPr>
        <p:spPr>
          <a:xfrm>
            <a:off x="5195922" y="1804212"/>
            <a:ext cx="1643700" cy="1535100"/>
          </a:xfrm>
          <a:prstGeom prst="rect">
            <a:avLst/>
          </a:prstGeom>
          <a:noFill/>
          <a:ln>
            <a:noFill/>
          </a:ln>
        </p:spPr>
      </p:sp>
      <p:sp>
        <p:nvSpPr>
          <p:cNvPr id="523" name="Google Shape;523;p61"/>
          <p:cNvSpPr/>
          <p:nvPr>
            <p:ph idx="7" type="pic"/>
          </p:nvPr>
        </p:nvSpPr>
        <p:spPr>
          <a:xfrm>
            <a:off x="7002257" y="1804212"/>
            <a:ext cx="1643700" cy="1535100"/>
          </a:xfrm>
          <a:prstGeom prst="rect">
            <a:avLst/>
          </a:prstGeom>
          <a:noFill/>
          <a:ln>
            <a:noFill/>
          </a:ln>
        </p:spPr>
      </p:sp>
      <p:sp>
        <p:nvSpPr>
          <p:cNvPr id="524" name="Google Shape;524;p61"/>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5" name="Google Shape;525;p61"/>
          <p:cNvSpPr/>
          <p:nvPr>
            <p:ph idx="8" type="pic"/>
          </p:nvPr>
        </p:nvSpPr>
        <p:spPr>
          <a:xfrm>
            <a:off x="3389588" y="3489487"/>
            <a:ext cx="1643700" cy="1535100"/>
          </a:xfrm>
          <a:prstGeom prst="rect">
            <a:avLst/>
          </a:prstGeom>
          <a:noFill/>
          <a:ln>
            <a:noFill/>
          </a:ln>
        </p:spPr>
      </p:sp>
      <p:sp>
        <p:nvSpPr>
          <p:cNvPr id="526" name="Google Shape;526;p61"/>
          <p:cNvSpPr/>
          <p:nvPr>
            <p:ph idx="9" type="pic"/>
          </p:nvPr>
        </p:nvSpPr>
        <p:spPr>
          <a:xfrm>
            <a:off x="5195922" y="3489487"/>
            <a:ext cx="1643700" cy="1535100"/>
          </a:xfrm>
          <a:prstGeom prst="rect">
            <a:avLst/>
          </a:prstGeom>
          <a:noFill/>
          <a:ln>
            <a:noFill/>
          </a:ln>
        </p:spPr>
      </p:sp>
      <p:sp>
        <p:nvSpPr>
          <p:cNvPr id="527" name="Google Shape;527;p61"/>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 name="Google Shape;51;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Google Shape;52;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Google Shape;53;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6" name="Google Shape;56;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 name="Google Shape;57;p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9"/>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61" name="Google Shape;61;p9"/>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2" name="Google Shape;62;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7" name="Google Shape;67;p10"/>
          <p:cNvSpPr/>
          <p:nvPr>
            <p:ph idx="2" type="pic"/>
          </p:nvPr>
        </p:nvSpPr>
        <p:spPr>
          <a:xfrm>
            <a:off x="3887391" y="740569"/>
            <a:ext cx="4629300" cy="3655200"/>
          </a:xfrm>
          <a:prstGeom prst="rect">
            <a:avLst/>
          </a:prstGeom>
          <a:noFill/>
          <a:ln>
            <a:noFill/>
          </a:ln>
        </p:spPr>
      </p:sp>
      <p:sp>
        <p:nvSpPr>
          <p:cNvPr id="68" name="Google Shape;68;p10"/>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9" name="Google Shape;69;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0.xml"/><Relationship Id="rId42" Type="http://schemas.openxmlformats.org/officeDocument/2006/relationships/slideLayout" Target="../slideLayouts/slideLayout52.xml"/><Relationship Id="rId41" Type="http://schemas.openxmlformats.org/officeDocument/2006/relationships/slideLayout" Target="../slideLayouts/slideLayout51.xml"/><Relationship Id="rId44" Type="http://schemas.openxmlformats.org/officeDocument/2006/relationships/slideLayout" Target="../slideLayouts/slideLayout54.xml"/><Relationship Id="rId43" Type="http://schemas.openxmlformats.org/officeDocument/2006/relationships/slideLayout" Target="../slideLayouts/slideLayout53.xml"/><Relationship Id="rId46" Type="http://schemas.openxmlformats.org/officeDocument/2006/relationships/slideLayout" Target="../slideLayouts/slideLayout56.xml"/><Relationship Id="rId45" Type="http://schemas.openxmlformats.org/officeDocument/2006/relationships/slideLayout" Target="../slideLayouts/slideLayout55.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48" Type="http://schemas.openxmlformats.org/officeDocument/2006/relationships/slideLayout" Target="../slideLayouts/slideLayout58.xml"/><Relationship Id="rId47" Type="http://schemas.openxmlformats.org/officeDocument/2006/relationships/slideLayout" Target="../slideLayouts/slideLayout57.xml"/><Relationship Id="rId49" Type="http://schemas.openxmlformats.org/officeDocument/2006/relationships/slideLayout" Target="../slideLayouts/slideLayout5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33" Type="http://schemas.openxmlformats.org/officeDocument/2006/relationships/slideLayout" Target="../slideLayouts/slideLayout43.xml"/><Relationship Id="rId32" Type="http://schemas.openxmlformats.org/officeDocument/2006/relationships/slideLayout" Target="../slideLayouts/slideLayout42.xml"/><Relationship Id="rId35" Type="http://schemas.openxmlformats.org/officeDocument/2006/relationships/slideLayout" Target="../slideLayouts/slideLayout45.xml"/><Relationship Id="rId34" Type="http://schemas.openxmlformats.org/officeDocument/2006/relationships/slideLayout" Target="../slideLayouts/slideLayout44.xml"/><Relationship Id="rId37" Type="http://schemas.openxmlformats.org/officeDocument/2006/relationships/slideLayout" Target="../slideLayouts/slideLayout47.xml"/><Relationship Id="rId36" Type="http://schemas.openxmlformats.org/officeDocument/2006/relationships/slideLayout" Target="../slideLayouts/slideLayout46.xml"/><Relationship Id="rId39" Type="http://schemas.openxmlformats.org/officeDocument/2006/relationships/slideLayout" Target="../slideLayouts/slideLayout49.xml"/><Relationship Id="rId38" Type="http://schemas.openxmlformats.org/officeDocument/2006/relationships/slideLayout" Target="../slideLayouts/slideLayout48.xml"/><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29" Type="http://schemas.openxmlformats.org/officeDocument/2006/relationships/slideLayout" Target="../slideLayouts/slideLayout39.xml"/><Relationship Id="rId50" Type="http://schemas.openxmlformats.org/officeDocument/2006/relationships/theme" Target="../theme/theme1.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 name="Google Shape;11;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84" name="Shape 84"/>
        <p:cNvGrpSpPr/>
        <p:nvPr/>
      </p:nvGrpSpPr>
      <p:grpSpPr>
        <a:xfrm>
          <a:off x="0" y="0"/>
          <a:ext cx="0" cy="0"/>
          <a:chOff x="0" y="0"/>
          <a:chExt cx="0" cy="0"/>
        </a:xfrm>
      </p:grpSpPr>
      <p:sp>
        <p:nvSpPr>
          <p:cNvPr id="85" name="Google Shape;85;p13"/>
          <p:cNvSpPr txBox="1"/>
          <p:nvPr>
            <p:ph idx="1" type="body"/>
          </p:nvPr>
        </p:nvSpPr>
        <p:spPr>
          <a:xfrm>
            <a:off x="361972" y="2004050"/>
            <a:ext cx="5627400" cy="2547300"/>
          </a:xfrm>
          <a:prstGeom prst="rect">
            <a:avLst/>
          </a:prstGeom>
          <a:noFill/>
          <a:ln>
            <a:noFill/>
          </a:ln>
        </p:spPr>
        <p:txBody>
          <a:bodyPr anchorCtr="0" anchor="t" bIns="91425" lIns="0" spcFirstLastPara="1" rIns="91425" wrap="square" tIns="91425">
            <a:spAutoFit/>
          </a:bodyPr>
          <a:lstStyle>
            <a:lvl1pPr indent="-304800" lvl="0" marL="457200">
              <a:lnSpc>
                <a:spcPct val="115000"/>
              </a:lnSpc>
              <a:spcBef>
                <a:spcPts val="0"/>
              </a:spcBef>
              <a:spcAft>
                <a:spcPts val="0"/>
              </a:spcAft>
              <a:buClr>
                <a:schemeClr val="dk1"/>
              </a:buClr>
              <a:buSzPts val="1200"/>
              <a:buFont typeface="Archivo Light"/>
              <a:buChar char="●"/>
              <a:defRPr sz="1200">
                <a:solidFill>
                  <a:schemeClr val="dk1"/>
                </a:solidFill>
                <a:latin typeface="Archivo Light"/>
                <a:ea typeface="Archivo Light"/>
                <a:cs typeface="Archivo Light"/>
                <a:sym typeface="Archivo Light"/>
              </a:defRPr>
            </a:lvl1pPr>
            <a:lvl2pPr indent="-304800" lvl="1" marL="914400">
              <a:lnSpc>
                <a:spcPct val="115000"/>
              </a:lnSpc>
              <a:spcBef>
                <a:spcPts val="800"/>
              </a:spcBef>
              <a:spcAft>
                <a:spcPts val="0"/>
              </a:spcAft>
              <a:buClr>
                <a:schemeClr val="dk1"/>
              </a:buClr>
              <a:buSzPts val="1200"/>
              <a:buFont typeface="Archivo Light"/>
              <a:buChar char="○"/>
              <a:defRPr sz="1200">
                <a:solidFill>
                  <a:schemeClr val="dk1"/>
                </a:solidFill>
                <a:latin typeface="Archivo Light"/>
                <a:ea typeface="Archivo Light"/>
                <a:cs typeface="Archivo Light"/>
                <a:sym typeface="Archivo Light"/>
              </a:defRPr>
            </a:lvl2pPr>
            <a:lvl3pPr indent="-304800" lvl="2" marL="1371600">
              <a:lnSpc>
                <a:spcPct val="115000"/>
              </a:lnSpc>
              <a:spcBef>
                <a:spcPts val="800"/>
              </a:spcBef>
              <a:spcAft>
                <a:spcPts val="0"/>
              </a:spcAft>
              <a:buClr>
                <a:schemeClr val="dk1"/>
              </a:buClr>
              <a:buSzPts val="1200"/>
              <a:buFont typeface="Archivo Light"/>
              <a:buChar char="■"/>
              <a:defRPr sz="1200">
                <a:solidFill>
                  <a:schemeClr val="dk1"/>
                </a:solidFill>
                <a:latin typeface="Archivo Light"/>
                <a:ea typeface="Archivo Light"/>
                <a:cs typeface="Archivo Light"/>
                <a:sym typeface="Archivo Light"/>
              </a:defRPr>
            </a:lvl3pPr>
            <a:lvl4pPr indent="-304800" lvl="3" marL="1828800">
              <a:lnSpc>
                <a:spcPct val="115000"/>
              </a:lnSpc>
              <a:spcBef>
                <a:spcPts val="800"/>
              </a:spcBef>
              <a:spcAft>
                <a:spcPts val="0"/>
              </a:spcAft>
              <a:buClr>
                <a:schemeClr val="dk1"/>
              </a:buClr>
              <a:buSzPts val="1200"/>
              <a:buFont typeface="Archivo Light"/>
              <a:buChar char="●"/>
              <a:defRPr sz="1200">
                <a:solidFill>
                  <a:schemeClr val="dk1"/>
                </a:solidFill>
                <a:latin typeface="Archivo Light"/>
                <a:ea typeface="Archivo Light"/>
                <a:cs typeface="Archivo Light"/>
                <a:sym typeface="Archivo Light"/>
              </a:defRPr>
            </a:lvl4pPr>
            <a:lvl5pPr indent="-304800" lvl="4" marL="2286000">
              <a:lnSpc>
                <a:spcPct val="115000"/>
              </a:lnSpc>
              <a:spcBef>
                <a:spcPts val="800"/>
              </a:spcBef>
              <a:spcAft>
                <a:spcPts val="0"/>
              </a:spcAft>
              <a:buClr>
                <a:schemeClr val="dk1"/>
              </a:buClr>
              <a:buSzPts val="1200"/>
              <a:buFont typeface="Archivo Light"/>
              <a:buChar char="○"/>
              <a:defRPr sz="1200">
                <a:solidFill>
                  <a:schemeClr val="dk1"/>
                </a:solidFill>
                <a:latin typeface="Archivo Light"/>
                <a:ea typeface="Archivo Light"/>
                <a:cs typeface="Archivo Light"/>
                <a:sym typeface="Archivo Light"/>
              </a:defRPr>
            </a:lvl5pPr>
            <a:lvl6pPr indent="-304800" lvl="5" marL="2743200">
              <a:lnSpc>
                <a:spcPct val="115000"/>
              </a:lnSpc>
              <a:spcBef>
                <a:spcPts val="800"/>
              </a:spcBef>
              <a:spcAft>
                <a:spcPts val="0"/>
              </a:spcAft>
              <a:buClr>
                <a:schemeClr val="dk1"/>
              </a:buClr>
              <a:buSzPts val="1200"/>
              <a:buFont typeface="Archivo Light"/>
              <a:buChar char="■"/>
              <a:defRPr sz="1200">
                <a:solidFill>
                  <a:schemeClr val="dk1"/>
                </a:solidFill>
                <a:latin typeface="Archivo Light"/>
                <a:ea typeface="Archivo Light"/>
                <a:cs typeface="Archivo Light"/>
                <a:sym typeface="Archivo Light"/>
              </a:defRPr>
            </a:lvl6pPr>
            <a:lvl7pPr indent="-304800" lvl="6" marL="3200400">
              <a:lnSpc>
                <a:spcPct val="115000"/>
              </a:lnSpc>
              <a:spcBef>
                <a:spcPts val="800"/>
              </a:spcBef>
              <a:spcAft>
                <a:spcPts val="0"/>
              </a:spcAft>
              <a:buClr>
                <a:schemeClr val="dk1"/>
              </a:buClr>
              <a:buSzPts val="1200"/>
              <a:buFont typeface="Archivo Light"/>
              <a:buChar char="●"/>
              <a:defRPr sz="1200">
                <a:solidFill>
                  <a:schemeClr val="dk1"/>
                </a:solidFill>
                <a:latin typeface="Archivo Light"/>
                <a:ea typeface="Archivo Light"/>
                <a:cs typeface="Archivo Light"/>
                <a:sym typeface="Archivo Light"/>
              </a:defRPr>
            </a:lvl7pPr>
            <a:lvl8pPr indent="-304800" lvl="7" marL="3657600">
              <a:lnSpc>
                <a:spcPct val="115000"/>
              </a:lnSpc>
              <a:spcBef>
                <a:spcPts val="800"/>
              </a:spcBef>
              <a:spcAft>
                <a:spcPts val="0"/>
              </a:spcAft>
              <a:buClr>
                <a:schemeClr val="dk1"/>
              </a:buClr>
              <a:buSzPts val="1200"/>
              <a:buFont typeface="Archivo Light"/>
              <a:buChar char="○"/>
              <a:defRPr sz="1200">
                <a:solidFill>
                  <a:schemeClr val="dk1"/>
                </a:solidFill>
                <a:latin typeface="Archivo Light"/>
                <a:ea typeface="Archivo Light"/>
                <a:cs typeface="Archivo Light"/>
                <a:sym typeface="Archivo Light"/>
              </a:defRPr>
            </a:lvl8pPr>
            <a:lvl9pPr indent="-304800" lvl="8" marL="4114800">
              <a:lnSpc>
                <a:spcPct val="115000"/>
              </a:lnSpc>
              <a:spcBef>
                <a:spcPts val="800"/>
              </a:spcBef>
              <a:spcAft>
                <a:spcPts val="800"/>
              </a:spcAft>
              <a:buClr>
                <a:schemeClr val="dk1"/>
              </a:buClr>
              <a:buSzPts val="1200"/>
              <a:buFont typeface="Archivo Light"/>
              <a:buChar char="■"/>
              <a:defRPr sz="1200">
                <a:solidFill>
                  <a:schemeClr val="dk1"/>
                </a:solidFill>
                <a:latin typeface="Archivo Light"/>
                <a:ea typeface="Archivo Light"/>
                <a:cs typeface="Archivo Light"/>
                <a:sym typeface="Archivo Light"/>
              </a:defRPr>
            </a:lvl9pPr>
          </a:lstStyle>
          <a:p/>
        </p:txBody>
      </p:sp>
      <p:sp>
        <p:nvSpPr>
          <p:cNvPr id="86" name="Google Shape;86;p13"/>
          <p:cNvSpPr txBox="1"/>
          <p:nvPr>
            <p:ph type="title"/>
          </p:nvPr>
        </p:nvSpPr>
        <p:spPr>
          <a:xfrm>
            <a:off x="361975" y="545850"/>
            <a:ext cx="5391300" cy="813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rchivo"/>
              <a:buNone/>
              <a:defRPr sz="3000">
                <a:solidFill>
                  <a:schemeClr val="dk1"/>
                </a:solidFill>
                <a:latin typeface="Archivo"/>
                <a:ea typeface="Archivo"/>
                <a:cs typeface="Archivo"/>
                <a:sym typeface="Archivo"/>
              </a:defRPr>
            </a:lvl1pPr>
            <a:lvl2pPr lvl="1">
              <a:spcBef>
                <a:spcPts val="0"/>
              </a:spcBef>
              <a:spcAft>
                <a:spcPts val="0"/>
              </a:spcAft>
              <a:buSzPts val="1400"/>
              <a:buFont typeface="Archivo"/>
              <a:buNone/>
              <a:defRPr>
                <a:latin typeface="Archivo"/>
                <a:ea typeface="Archivo"/>
                <a:cs typeface="Archivo"/>
                <a:sym typeface="Archivo"/>
              </a:defRPr>
            </a:lvl2pPr>
            <a:lvl3pPr lvl="2">
              <a:spcBef>
                <a:spcPts val="0"/>
              </a:spcBef>
              <a:spcAft>
                <a:spcPts val="0"/>
              </a:spcAft>
              <a:buSzPts val="1400"/>
              <a:buFont typeface="Archivo"/>
              <a:buNone/>
              <a:defRPr>
                <a:latin typeface="Archivo"/>
                <a:ea typeface="Archivo"/>
                <a:cs typeface="Archivo"/>
                <a:sym typeface="Archivo"/>
              </a:defRPr>
            </a:lvl3pPr>
            <a:lvl4pPr lvl="3">
              <a:spcBef>
                <a:spcPts val="0"/>
              </a:spcBef>
              <a:spcAft>
                <a:spcPts val="0"/>
              </a:spcAft>
              <a:buSzPts val="1400"/>
              <a:buFont typeface="Archivo"/>
              <a:buNone/>
              <a:defRPr>
                <a:latin typeface="Archivo"/>
                <a:ea typeface="Archivo"/>
                <a:cs typeface="Archivo"/>
                <a:sym typeface="Archivo"/>
              </a:defRPr>
            </a:lvl4pPr>
            <a:lvl5pPr lvl="4">
              <a:spcBef>
                <a:spcPts val="0"/>
              </a:spcBef>
              <a:spcAft>
                <a:spcPts val="0"/>
              </a:spcAft>
              <a:buSzPts val="1400"/>
              <a:buFont typeface="Archivo"/>
              <a:buNone/>
              <a:defRPr>
                <a:latin typeface="Archivo"/>
                <a:ea typeface="Archivo"/>
                <a:cs typeface="Archivo"/>
                <a:sym typeface="Archivo"/>
              </a:defRPr>
            </a:lvl5pPr>
            <a:lvl6pPr lvl="5">
              <a:spcBef>
                <a:spcPts val="0"/>
              </a:spcBef>
              <a:spcAft>
                <a:spcPts val="0"/>
              </a:spcAft>
              <a:buSzPts val="1400"/>
              <a:buFont typeface="Archivo"/>
              <a:buNone/>
              <a:defRPr>
                <a:latin typeface="Archivo"/>
                <a:ea typeface="Archivo"/>
                <a:cs typeface="Archivo"/>
                <a:sym typeface="Archivo"/>
              </a:defRPr>
            </a:lvl6pPr>
            <a:lvl7pPr lvl="6">
              <a:spcBef>
                <a:spcPts val="0"/>
              </a:spcBef>
              <a:spcAft>
                <a:spcPts val="0"/>
              </a:spcAft>
              <a:buSzPts val="1400"/>
              <a:buFont typeface="Archivo"/>
              <a:buNone/>
              <a:defRPr>
                <a:latin typeface="Archivo"/>
                <a:ea typeface="Archivo"/>
                <a:cs typeface="Archivo"/>
                <a:sym typeface="Archivo"/>
              </a:defRPr>
            </a:lvl7pPr>
            <a:lvl8pPr lvl="7">
              <a:spcBef>
                <a:spcPts val="0"/>
              </a:spcBef>
              <a:spcAft>
                <a:spcPts val="0"/>
              </a:spcAft>
              <a:buSzPts val="1400"/>
              <a:buFont typeface="Archivo"/>
              <a:buNone/>
              <a:defRPr>
                <a:latin typeface="Archivo"/>
                <a:ea typeface="Archivo"/>
                <a:cs typeface="Archivo"/>
                <a:sym typeface="Archivo"/>
              </a:defRPr>
            </a:lvl8pPr>
            <a:lvl9pPr lvl="8">
              <a:spcBef>
                <a:spcPts val="0"/>
              </a:spcBef>
              <a:spcAft>
                <a:spcPts val="0"/>
              </a:spcAft>
              <a:buSzPts val="1400"/>
              <a:buFont typeface="Archivo"/>
              <a:buNone/>
              <a:defRPr>
                <a:latin typeface="Archivo"/>
                <a:ea typeface="Archivo"/>
                <a:cs typeface="Archivo"/>
                <a:sym typeface="Archivo"/>
              </a:defRPr>
            </a:lvl9pPr>
          </a:lstStyle>
          <a:p/>
        </p:txBody>
      </p:sp>
      <p:sp>
        <p:nvSpPr>
          <p:cNvPr id="87" name="Google Shape;87;p13"/>
          <p:cNvSpPr txBox="1"/>
          <p:nvPr>
            <p:ph idx="2" type="body"/>
          </p:nvPr>
        </p:nvSpPr>
        <p:spPr>
          <a:xfrm>
            <a:off x="4376625" y="2215425"/>
            <a:ext cx="4361100" cy="24324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1pPr>
            <a:lvl2pPr indent="-304800" lvl="1" marL="914400">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2pPr>
            <a:lvl3pPr indent="-304800" lvl="2" marL="1371600">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3pPr>
            <a:lvl4pPr indent="-304800" lvl="3" marL="1828800">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4pPr>
            <a:lvl5pPr indent="-304800" lvl="4" marL="2286000">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5pPr>
            <a:lvl6pPr indent="-304800" lvl="5" marL="2743200">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6pPr>
            <a:lvl7pPr indent="-304800" lvl="6" marL="3200400">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7pPr>
            <a:lvl8pPr indent="-304800" lvl="7" marL="3657600">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8pPr>
            <a:lvl9pPr indent="-304800" lvl="8" marL="4114800">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 id="2147483702" r:id="rId45"/>
    <p:sldLayoutId id="2147483703" r:id="rId46"/>
    <p:sldLayoutId id="2147483704" r:id="rId47"/>
    <p:sldLayoutId id="2147483705" r:id="rId48"/>
    <p:sldLayoutId id="2147483706" r:id="rId4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529">
          <p15:clr>
            <a:srgbClr val="E46962"/>
          </p15:clr>
        </p15:guide>
        <p15:guide id="2" orient="horz" pos="233">
          <p15:clr>
            <a:srgbClr val="E46962"/>
          </p15:clr>
        </p15:guide>
        <p15:guide id="3" orient="horz" pos="3011">
          <p15:clr>
            <a:srgbClr val="E46962"/>
          </p15:clr>
        </p15:guide>
        <p15:guide id="4" pos="2835">
          <p15:clr>
            <a:srgbClr val="E46962"/>
          </p15:clr>
        </p15:guide>
        <p15:guide id="5" pos="2921">
          <p15:clr>
            <a:srgbClr val="E46962"/>
          </p15:clr>
        </p15:guide>
        <p15:guide id="6" pos="1489">
          <p15:clr>
            <a:srgbClr val="E46962"/>
          </p15:clr>
        </p15:guide>
        <p15:guide id="7" pos="1575">
          <p15:clr>
            <a:srgbClr val="E46962"/>
          </p15:clr>
        </p15:guide>
        <p15:guide id="8" pos="4182">
          <p15:clr>
            <a:srgbClr val="E46962"/>
          </p15:clr>
        </p15:guide>
        <p15:guide id="9" pos="4268">
          <p15:clr>
            <a:srgbClr val="E46962"/>
          </p15:clr>
        </p15:guide>
        <p15:guide id="10" orient="horz" pos="2867">
          <p15:clr>
            <a:srgbClr val="E46962"/>
          </p15:clr>
        </p15:guide>
        <p15:guide id="11" orient="horz" pos="1135">
          <p15:clr>
            <a:srgbClr val="E46962"/>
          </p15:clr>
        </p15:guide>
        <p15:guide id="12" orient="horz" pos="1194">
          <p15:clr>
            <a:srgbClr val="E46962"/>
          </p15:clr>
        </p15:guide>
        <p15:guide id="13" orient="horz" pos="2043">
          <p15:clr>
            <a:srgbClr val="E46962"/>
          </p15:clr>
        </p15:guide>
        <p15:guide id="14" orient="horz" pos="2103">
          <p15:clr>
            <a:srgbClr val="E46962"/>
          </p15:clr>
        </p15:guide>
        <p15:guide id="15" pos="228">
          <p15:clr>
            <a:srgbClr val="E46962"/>
          </p15:clr>
        </p15:guide>
        <p15:guide id="16" orient="horz" pos="672">
          <p15:clr>
            <a:srgbClr val="E46962"/>
          </p15:clr>
        </p15:guide>
        <p15:guide id="17" orient="horz" pos="504">
          <p15:clr>
            <a:srgbClr val="E46962"/>
          </p15:clr>
        </p15:guide>
        <p15:guide id="18" orient="horz" pos="293">
          <p15:clr>
            <a:srgbClr val="E46962"/>
          </p15:clr>
        </p15:guide>
        <p15:guide id="19" orient="horz" pos="60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hyperlink" Target="https://github.com/tilak30/Ari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 Id="rId3"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descr="Beautify this slide" id="533" name="Google Shape;533;p62"/>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descr="Beautify this slide" id="587" name="Google Shape;587;p71"/>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2" name="Shape 592"/>
        <p:cNvGrpSpPr/>
        <p:nvPr/>
      </p:nvGrpSpPr>
      <p:grpSpPr>
        <a:xfrm>
          <a:off x="0" y="0"/>
          <a:ext cx="0" cy="0"/>
          <a:chOff x="0" y="0"/>
          <a:chExt cx="0" cy="0"/>
        </a:xfrm>
      </p:grpSpPr>
      <p:pic>
        <p:nvPicPr>
          <p:cNvPr id="593" name="Google Shape;593;p72"/>
          <p:cNvPicPr preferRelativeResize="0"/>
          <p:nvPr/>
        </p:nvPicPr>
        <p:blipFill rotWithShape="1">
          <a:blip r:embed="rId3">
            <a:alphaModFix/>
          </a:blip>
          <a:srcRect b="0" l="0" r="0" t="0"/>
          <a:stretch/>
        </p:blipFill>
        <p:spPr>
          <a:xfrm>
            <a:off x="0" y="19936"/>
            <a:ext cx="9143544" cy="510753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8" name="Shape 598"/>
        <p:cNvGrpSpPr/>
        <p:nvPr/>
      </p:nvGrpSpPr>
      <p:grpSpPr>
        <a:xfrm>
          <a:off x="0" y="0"/>
          <a:ext cx="0" cy="0"/>
          <a:chOff x="0" y="0"/>
          <a:chExt cx="0" cy="0"/>
        </a:xfrm>
      </p:grpSpPr>
      <p:sp>
        <p:nvSpPr>
          <p:cNvPr id="599" name="Google Shape;599;p73"/>
          <p:cNvSpPr txBox="1"/>
          <p:nvPr/>
        </p:nvSpPr>
        <p:spPr>
          <a:xfrm>
            <a:off x="1668775" y="1737900"/>
            <a:ext cx="6583800" cy="138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FFFFFF"/>
                </a:solidFill>
              </a:rPr>
              <a:t>Project Title:</a:t>
            </a:r>
            <a:r>
              <a:rPr lang="en-US" sz="1100">
                <a:solidFill>
                  <a:srgbClr val="FFFFFF"/>
                </a:solidFill>
              </a:rPr>
              <a:t> Aries: Real-Time Brand Intelligence Platform</a:t>
            </a:r>
            <a:endParaRPr sz="1100">
              <a:solidFill>
                <a:srgbClr val="FFFFFF"/>
              </a:solidFill>
            </a:endParaRPr>
          </a:p>
          <a:p>
            <a:pPr indent="0" lvl="0" marL="0" rtl="0" algn="l">
              <a:spcBef>
                <a:spcPts val="0"/>
              </a:spcBef>
              <a:spcAft>
                <a:spcPts val="0"/>
              </a:spcAft>
              <a:buNone/>
            </a:pPr>
            <a:r>
              <a:rPr b="1" lang="en-US" sz="1100">
                <a:solidFill>
                  <a:srgbClr val="FFFFFF"/>
                </a:solidFill>
              </a:rPr>
              <a:t>Team Members:</a:t>
            </a:r>
            <a:endParaRPr b="1" sz="1100">
              <a:solidFill>
                <a:srgbClr val="FFFFFF"/>
              </a:solidFill>
            </a:endParaRPr>
          </a:p>
          <a:p>
            <a:pPr indent="-298450" lvl="0" marL="457200" rtl="0" algn="l">
              <a:lnSpc>
                <a:spcPct val="115000"/>
              </a:lnSpc>
              <a:spcBef>
                <a:spcPts val="1200"/>
              </a:spcBef>
              <a:spcAft>
                <a:spcPts val="0"/>
              </a:spcAft>
              <a:buClr>
                <a:srgbClr val="FFFFFF"/>
              </a:buClr>
              <a:buSzPts val="1100"/>
              <a:buChar char="●"/>
            </a:pPr>
            <a:r>
              <a:rPr lang="en-US" sz="1100">
                <a:solidFill>
                  <a:srgbClr val="FFFFFF"/>
                </a:solidFill>
              </a:rPr>
              <a:t>Advait Jishnani</a:t>
            </a:r>
            <a:endParaRPr sz="1100">
              <a:solidFill>
                <a:srgbClr val="FFFFFF"/>
              </a:solidFill>
            </a:endParaRPr>
          </a:p>
          <a:p>
            <a:pPr indent="-298450" lvl="0" marL="457200" rtl="0" algn="l">
              <a:lnSpc>
                <a:spcPct val="115000"/>
              </a:lnSpc>
              <a:spcBef>
                <a:spcPts val="0"/>
              </a:spcBef>
              <a:spcAft>
                <a:spcPts val="0"/>
              </a:spcAft>
              <a:buClr>
                <a:srgbClr val="FFFFFF"/>
              </a:buClr>
              <a:buSzPts val="1100"/>
              <a:buChar char="●"/>
            </a:pPr>
            <a:r>
              <a:rPr lang="en-US" sz="1100">
                <a:solidFill>
                  <a:srgbClr val="FFFFFF"/>
                </a:solidFill>
              </a:rPr>
              <a:t>Tilak Bhansali</a:t>
            </a:r>
            <a:endParaRPr sz="1100">
              <a:solidFill>
                <a:srgbClr val="FFFFFF"/>
              </a:solidFill>
            </a:endParaRPr>
          </a:p>
          <a:p>
            <a:pPr indent="0" lvl="0" marL="0" rtl="0" algn="l">
              <a:lnSpc>
                <a:spcPct val="115000"/>
              </a:lnSpc>
              <a:spcBef>
                <a:spcPts val="1200"/>
              </a:spcBef>
              <a:spcAft>
                <a:spcPts val="0"/>
              </a:spcAft>
              <a:buNone/>
            </a:pPr>
            <a:r>
              <a:rPr b="1" lang="en-US" sz="1100">
                <a:solidFill>
                  <a:srgbClr val="FFFFFF"/>
                </a:solidFill>
              </a:rPr>
              <a:t>Instructor:</a:t>
            </a:r>
            <a:r>
              <a:rPr lang="en-US" sz="1100">
                <a:solidFill>
                  <a:srgbClr val="FFFFFF"/>
                </a:solidFill>
              </a:rPr>
              <a:t> Juan Rodriguez</a:t>
            </a:r>
            <a:endParaRPr sz="1200">
              <a:solidFill>
                <a:srgbClr val="FFFFFF"/>
              </a:solidFill>
              <a:latin typeface="Archivo"/>
              <a:ea typeface="Archivo"/>
              <a:cs typeface="Archivo"/>
              <a:sym typeface="Archiv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4" name="Shape 604"/>
        <p:cNvGrpSpPr/>
        <p:nvPr/>
      </p:nvGrpSpPr>
      <p:grpSpPr>
        <a:xfrm>
          <a:off x="0" y="0"/>
          <a:ext cx="0" cy="0"/>
          <a:chOff x="0" y="0"/>
          <a:chExt cx="0" cy="0"/>
        </a:xfrm>
      </p:grpSpPr>
      <p:sp>
        <p:nvSpPr>
          <p:cNvPr id="605" name="Google Shape;605;p74"/>
          <p:cNvSpPr txBox="1"/>
          <p:nvPr/>
        </p:nvSpPr>
        <p:spPr>
          <a:xfrm>
            <a:off x="1668775" y="1737900"/>
            <a:ext cx="6583800" cy="202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Introduction &amp; Problem Statement</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The Problem:</a:t>
            </a:r>
            <a:r>
              <a:rPr lang="en-US" sz="1100">
                <a:solidFill>
                  <a:schemeClr val="dk1"/>
                </a:solidFill>
              </a:rPr>
              <a:t> In the digital age, brand reputation is a company's most valuable asset, yet executives are often "flying blind".</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Latency Risk:</a:t>
            </a:r>
            <a:r>
              <a:rPr lang="en-US" sz="1100">
                <a:solidFill>
                  <a:schemeClr val="dk1"/>
                </a:solidFill>
              </a:rPr>
              <a:t> PR crises and viral complaints unfold in minutes, not days. Relying on "after-the-fact" static reports is no longer viable.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Our Solution:</a:t>
            </a:r>
            <a:r>
              <a:rPr lang="en-US" sz="1100">
                <a:solidFill>
                  <a:schemeClr val="dk1"/>
                </a:solidFill>
              </a:rPr>
              <a:t> A real-time data engineering pipeline that provides a live, quantitative "pulse" of brand health, detecting sentiment anomalies the moment they happen.</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0" name="Shape 610"/>
        <p:cNvGrpSpPr/>
        <p:nvPr/>
      </p:nvGrpSpPr>
      <p:grpSpPr>
        <a:xfrm>
          <a:off x="0" y="0"/>
          <a:ext cx="0" cy="0"/>
          <a:chOff x="0" y="0"/>
          <a:chExt cx="0" cy="0"/>
        </a:xfrm>
      </p:grpSpPr>
      <p:sp>
        <p:nvSpPr>
          <p:cNvPr id="611" name="Google Shape;611;p75"/>
          <p:cNvSpPr txBox="1"/>
          <p:nvPr/>
        </p:nvSpPr>
        <p:spPr>
          <a:xfrm>
            <a:off x="1209150" y="1164325"/>
            <a:ext cx="6583800" cy="299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Dataset Selection &amp; Acquisition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Data Source:</a:t>
            </a:r>
            <a:r>
              <a:rPr lang="en-US" sz="1100">
                <a:solidFill>
                  <a:schemeClr val="dk1"/>
                </a:solidFill>
              </a:rPr>
              <a:t> Real-time News Feeds (Google News RSS).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Rationale:</a:t>
            </a:r>
            <a:r>
              <a:rPr lang="en-US" sz="1100">
                <a:solidFill>
                  <a:schemeClr val="dk1"/>
                </a:solidFill>
              </a:rPr>
              <a:t> We prioritized data </a:t>
            </a:r>
            <a:r>
              <a:rPr b="1" lang="en-US" sz="1100">
                <a:solidFill>
                  <a:schemeClr val="dk1"/>
                </a:solidFill>
              </a:rPr>
              <a:t>velocity</a:t>
            </a:r>
            <a:r>
              <a:rPr lang="en-US" sz="1100">
                <a:solidFill>
                  <a:schemeClr val="dk1"/>
                </a:solidFill>
              </a:rPr>
              <a:t> and </a:t>
            </a:r>
            <a:r>
              <a:rPr b="1" lang="en-US" sz="1100">
                <a:solidFill>
                  <a:schemeClr val="dk1"/>
                </a:solidFill>
              </a:rPr>
              <a:t>reliability</a:t>
            </a:r>
            <a:r>
              <a:rPr lang="en-US" sz="1100">
                <a:solidFill>
                  <a:schemeClr val="dk1"/>
                </a:solidFill>
              </a:rPr>
              <a:t>. Unlike fragile web scrapers that break with HTML changes, RSS feeds provide a standardized, high-frequency stream of global news suitable for enterprise-grade analytics.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Ingestion Process:</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Producers:</a:t>
            </a:r>
            <a:r>
              <a:rPr lang="en-US" sz="1100">
                <a:solidFill>
                  <a:schemeClr val="dk1"/>
                </a:solidFill>
              </a:rPr>
              <a:t> Python scripts using </a:t>
            </a:r>
            <a:r>
              <a:rPr lang="en-US" sz="1100">
                <a:solidFill>
                  <a:schemeClr val="dk1"/>
                </a:solidFill>
                <a:latin typeface="Roboto Mono"/>
                <a:ea typeface="Roboto Mono"/>
                <a:cs typeface="Roboto Mono"/>
                <a:sym typeface="Roboto Mono"/>
              </a:rPr>
              <a:t>feedparser</a:t>
            </a:r>
            <a:r>
              <a:rPr lang="en-US" sz="1100">
                <a:solidFill>
                  <a:schemeClr val="dk1"/>
                </a:solidFill>
              </a:rPr>
              <a:t> to normalize XML data from diverse sources.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Rate Limiting:</a:t>
            </a:r>
            <a:r>
              <a:rPr lang="en-US" sz="1100">
                <a:solidFill>
                  <a:schemeClr val="dk1"/>
                </a:solidFill>
              </a:rPr>
              <a:t> Controlled polling (60-second intervals) to prevent IP bans while maintaining near real-time freshness.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Payload:</a:t>
            </a:r>
            <a:r>
              <a:rPr lang="en-US" sz="1100">
                <a:solidFill>
                  <a:schemeClr val="dk1"/>
                </a:solidFill>
              </a:rPr>
              <a:t> Structured JSON (Title, Summary, Timestamp, URL) pushed directly to the ingestion buffer.</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6" name="Shape 616"/>
        <p:cNvGrpSpPr/>
        <p:nvPr/>
      </p:nvGrpSpPr>
      <p:grpSpPr>
        <a:xfrm>
          <a:off x="0" y="0"/>
          <a:ext cx="0" cy="0"/>
          <a:chOff x="0" y="0"/>
          <a:chExt cx="0" cy="0"/>
        </a:xfrm>
      </p:grpSpPr>
      <p:sp>
        <p:nvSpPr>
          <p:cNvPr id="617" name="Google Shape;617;p76"/>
          <p:cNvSpPr txBox="1"/>
          <p:nvPr/>
        </p:nvSpPr>
        <p:spPr>
          <a:xfrm>
            <a:off x="1668775" y="1737900"/>
            <a:ext cx="6583800" cy="241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Architecture Overview</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High-Level Design:</a:t>
            </a:r>
            <a:r>
              <a:rPr lang="en-US" sz="1100">
                <a:solidFill>
                  <a:schemeClr val="dk1"/>
                </a:solidFill>
              </a:rPr>
              <a:t> A "Kappa Architecture" variant focusing on real-time stream processing.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Core Technologies:</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Ingestion:</a:t>
            </a:r>
            <a:r>
              <a:rPr lang="en-US" sz="1100">
                <a:solidFill>
                  <a:schemeClr val="dk1"/>
                </a:solidFill>
              </a:rPr>
              <a:t> Python </a:t>
            </a:r>
            <a:r>
              <a:rPr lang="en-US" sz="1100">
                <a:solidFill>
                  <a:schemeClr val="dk1"/>
                </a:solidFill>
                <a:latin typeface="Roboto Mono"/>
                <a:ea typeface="Roboto Mono"/>
                <a:cs typeface="Roboto Mono"/>
                <a:sym typeface="Roboto Mono"/>
              </a:rPr>
              <a:t>feedparser</a:t>
            </a:r>
            <a:r>
              <a:rPr lang="en-US" sz="1100">
                <a:solidFill>
                  <a:schemeClr val="dk1"/>
                </a:solidFill>
              </a:rPr>
              <a:t> Producers.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Buffer:</a:t>
            </a:r>
            <a:r>
              <a:rPr lang="en-US" sz="1100">
                <a:solidFill>
                  <a:schemeClr val="dk1"/>
                </a:solidFill>
              </a:rPr>
              <a:t> </a:t>
            </a:r>
            <a:r>
              <a:rPr b="1" lang="en-US" sz="1100">
                <a:solidFill>
                  <a:schemeClr val="dk1"/>
                </a:solidFill>
              </a:rPr>
              <a:t>Apache Kafka</a:t>
            </a:r>
            <a:r>
              <a:rPr lang="en-US" sz="1100">
                <a:solidFill>
                  <a:schemeClr val="dk1"/>
                </a:solidFill>
              </a:rPr>
              <a:t> (Dockerized) for decoupling ingestion from processing.</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Processing:</a:t>
            </a:r>
            <a:r>
              <a:rPr lang="en-US" sz="1100">
                <a:solidFill>
                  <a:schemeClr val="dk1"/>
                </a:solidFill>
              </a:rPr>
              <a:t> </a:t>
            </a:r>
            <a:r>
              <a:rPr b="1" lang="en-US" sz="1100">
                <a:solidFill>
                  <a:schemeClr val="dk1"/>
                </a:solidFill>
              </a:rPr>
              <a:t>Apache Spark</a:t>
            </a:r>
            <a:r>
              <a:rPr lang="en-US" sz="1100">
                <a:solidFill>
                  <a:schemeClr val="dk1"/>
                </a:solidFill>
              </a:rPr>
              <a:t> (Structured Streaming) for distributed ETL and sentiment scoring.</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Storage:</a:t>
            </a:r>
            <a:r>
              <a:rPr lang="en-US" sz="1100">
                <a:solidFill>
                  <a:schemeClr val="dk1"/>
                </a:solidFill>
              </a:rPr>
              <a:t> </a:t>
            </a:r>
            <a:r>
              <a:rPr b="1" lang="en-US" sz="1100">
                <a:solidFill>
                  <a:schemeClr val="dk1"/>
                </a:solidFill>
              </a:rPr>
              <a:t>PostgreSQL</a:t>
            </a:r>
            <a:r>
              <a:rPr lang="en-US" sz="1100">
                <a:solidFill>
                  <a:schemeClr val="dk1"/>
                </a:solidFill>
              </a:rPr>
              <a:t> (Serving Layer) and </a:t>
            </a:r>
            <a:r>
              <a:rPr b="1" lang="en-US" sz="1100">
                <a:solidFill>
                  <a:schemeClr val="dk1"/>
                </a:solidFill>
              </a:rPr>
              <a:t>MinIO</a:t>
            </a:r>
            <a:r>
              <a:rPr lang="en-US" sz="1100">
                <a:solidFill>
                  <a:schemeClr val="dk1"/>
                </a:solidFill>
              </a:rPr>
              <a:t> (Data Lake Infrastructure).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Visualization:</a:t>
            </a:r>
            <a:r>
              <a:rPr lang="en-US" sz="1100">
                <a:solidFill>
                  <a:schemeClr val="dk1"/>
                </a:solidFill>
              </a:rPr>
              <a:t> </a:t>
            </a:r>
            <a:r>
              <a:rPr b="1" lang="en-US" sz="1100">
                <a:solidFill>
                  <a:schemeClr val="dk1"/>
                </a:solidFill>
              </a:rPr>
              <a:t>Streamlit</a:t>
            </a:r>
            <a:r>
              <a:rPr lang="en-US" sz="1100">
                <a:solidFill>
                  <a:schemeClr val="dk1"/>
                </a:solidFill>
              </a:rPr>
              <a:t> (Python-native dashboard).</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2" name="Shape 622"/>
        <p:cNvGrpSpPr/>
        <p:nvPr/>
      </p:nvGrpSpPr>
      <p:grpSpPr>
        <a:xfrm>
          <a:off x="0" y="0"/>
          <a:ext cx="0" cy="0"/>
          <a:chOff x="0" y="0"/>
          <a:chExt cx="0" cy="0"/>
        </a:xfrm>
      </p:grpSpPr>
      <p:sp>
        <p:nvSpPr>
          <p:cNvPr id="623" name="Google Shape;623;p77"/>
          <p:cNvSpPr txBox="1"/>
          <p:nvPr/>
        </p:nvSpPr>
        <p:spPr>
          <a:xfrm>
            <a:off x="1405475" y="1267725"/>
            <a:ext cx="6583800" cy="280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Workflow &amp; Data Pipeline Steps</a:t>
            </a:r>
            <a:endParaRPr b="1"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rPr>
              <a:t>Ingest:</a:t>
            </a:r>
            <a:r>
              <a:rPr lang="en-US" sz="1100">
                <a:solidFill>
                  <a:schemeClr val="dk1"/>
                </a:solidFill>
              </a:rPr>
              <a:t> </a:t>
            </a:r>
            <a:r>
              <a:rPr lang="en-US" sz="1100">
                <a:solidFill>
                  <a:schemeClr val="dk1"/>
                </a:solidFill>
                <a:latin typeface="Roboto Mono"/>
                <a:ea typeface="Roboto Mono"/>
                <a:cs typeface="Roboto Mono"/>
                <a:sym typeface="Roboto Mono"/>
              </a:rPr>
              <a:t>rss_news_producer.py</a:t>
            </a:r>
            <a:r>
              <a:rPr lang="en-US" sz="1100">
                <a:solidFill>
                  <a:schemeClr val="dk1"/>
                </a:solidFill>
              </a:rPr>
              <a:t> scrapes headlines and pushes raw JSON to the Kafka topic </a:t>
            </a:r>
            <a:r>
              <a:rPr lang="en-US" sz="1100">
                <a:solidFill>
                  <a:schemeClr val="dk1"/>
                </a:solidFill>
                <a:latin typeface="Roboto Mono"/>
                <a:ea typeface="Roboto Mono"/>
                <a:cs typeface="Roboto Mono"/>
                <a:sym typeface="Roboto Mono"/>
              </a:rPr>
              <a:t>aries-raw-posts</a:t>
            </a:r>
            <a:r>
              <a:rPr lang="en-US"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Stream:</a:t>
            </a:r>
            <a:r>
              <a:rPr lang="en-US" sz="1100">
                <a:solidFill>
                  <a:schemeClr val="dk1"/>
                </a:solidFill>
              </a:rPr>
              <a:t> </a:t>
            </a:r>
            <a:r>
              <a:rPr lang="en-US" sz="1100">
                <a:solidFill>
                  <a:schemeClr val="dk1"/>
                </a:solidFill>
                <a:latin typeface="Roboto Mono"/>
                <a:ea typeface="Roboto Mono"/>
                <a:cs typeface="Roboto Mono"/>
                <a:sym typeface="Roboto Mono"/>
              </a:rPr>
              <a:t>spark_streaming_job.py</a:t>
            </a:r>
            <a:r>
              <a:rPr lang="en-US" sz="1100">
                <a:solidFill>
                  <a:schemeClr val="dk1"/>
                </a:solidFill>
              </a:rPr>
              <a:t> subscribes to Kafka, handling deserialization and timestamp normalization.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Transform:</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VADER Sentiment:</a:t>
            </a:r>
            <a:r>
              <a:rPr lang="en-US" sz="1100">
                <a:solidFill>
                  <a:schemeClr val="dk1"/>
                </a:solidFill>
              </a:rPr>
              <a:t> UDF applies NLP scoring to text (-1 to +1).</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Topic Extraction:</a:t>
            </a:r>
            <a:r>
              <a:rPr lang="en-US" sz="1100">
                <a:solidFill>
                  <a:schemeClr val="dk1"/>
                </a:solidFill>
              </a:rPr>
              <a:t> Keyword-based UDF tags articles (e.g., "Earnings", "Privacy").</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Load:</a:t>
            </a:r>
            <a:r>
              <a:rPr lang="en-US" sz="1100">
                <a:solidFill>
                  <a:schemeClr val="dk1"/>
                </a:solidFill>
              </a:rPr>
              <a:t> Processed records are written to </a:t>
            </a:r>
            <a:r>
              <a:rPr lang="en-US" sz="1100">
                <a:solidFill>
                  <a:schemeClr val="dk1"/>
                </a:solidFill>
                <a:latin typeface="Roboto Mono"/>
                <a:ea typeface="Roboto Mono"/>
                <a:cs typeface="Roboto Mono"/>
                <a:sym typeface="Roboto Mono"/>
              </a:rPr>
              <a:t>processed.sentiment_analysis</a:t>
            </a:r>
            <a:r>
              <a:rPr lang="en-US" sz="1100">
                <a:solidFill>
                  <a:schemeClr val="dk1"/>
                </a:solidFill>
              </a:rPr>
              <a:t> in PostgreSQL via JDBC.</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Visualize:</a:t>
            </a:r>
            <a:r>
              <a:rPr lang="en-US" sz="1100">
                <a:solidFill>
                  <a:schemeClr val="dk1"/>
                </a:solidFill>
              </a:rPr>
              <a:t> Streamlit dashboard queries the Serving Layer for live insights.</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8" name="Shape 628"/>
        <p:cNvGrpSpPr/>
        <p:nvPr/>
      </p:nvGrpSpPr>
      <p:grpSpPr>
        <a:xfrm>
          <a:off x="0" y="0"/>
          <a:ext cx="0" cy="0"/>
          <a:chOff x="0" y="0"/>
          <a:chExt cx="0" cy="0"/>
        </a:xfrm>
      </p:grpSpPr>
      <p:sp>
        <p:nvSpPr>
          <p:cNvPr id="629" name="Google Shape;629;p78"/>
          <p:cNvSpPr txBox="1"/>
          <p:nvPr/>
        </p:nvSpPr>
        <p:spPr>
          <a:xfrm>
            <a:off x="1209150" y="1163450"/>
            <a:ext cx="6583800" cy="338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Challenges &amp; Solutions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Challenge 1: Data Duplication.</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i="1" lang="en-US" sz="1100">
                <a:solidFill>
                  <a:schemeClr val="dk1"/>
                </a:solidFill>
              </a:rPr>
              <a:t>Issue:</a:t>
            </a:r>
            <a:r>
              <a:rPr lang="en-US" sz="1100">
                <a:solidFill>
                  <a:schemeClr val="dk1"/>
                </a:solidFill>
              </a:rPr>
              <a:t> The same wire story (AP/Reuters) appears on multiple news sites, creating noise.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i="1" lang="en-US" sz="1100">
                <a:solidFill>
                  <a:schemeClr val="dk1"/>
                </a:solidFill>
              </a:rPr>
              <a:t>Solution:</a:t>
            </a:r>
            <a:r>
              <a:rPr lang="en-US" sz="1100">
                <a:solidFill>
                  <a:schemeClr val="dk1"/>
                </a:solidFill>
              </a:rPr>
              <a:t> Implemented </a:t>
            </a:r>
            <a:r>
              <a:rPr lang="en-US" sz="1100">
                <a:solidFill>
                  <a:schemeClr val="dk1"/>
                </a:solidFill>
                <a:latin typeface="Roboto Mono"/>
                <a:ea typeface="Roboto Mono"/>
                <a:cs typeface="Roboto Mono"/>
                <a:sym typeface="Roboto Mono"/>
              </a:rPr>
              <a:t>dropDuplicates()</a:t>
            </a:r>
            <a:r>
              <a:rPr lang="en-US" sz="1100">
                <a:solidFill>
                  <a:schemeClr val="dk1"/>
                </a:solidFill>
              </a:rPr>
              <a:t> in Spark based on headline signatures and time windows.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Challenge 2: Schema Evolution.</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i="1" lang="en-US" sz="1100">
                <a:solidFill>
                  <a:schemeClr val="dk1"/>
                </a:solidFill>
              </a:rPr>
              <a:t>Issue:</a:t>
            </a:r>
            <a:r>
              <a:rPr lang="en-US" sz="1100">
                <a:solidFill>
                  <a:schemeClr val="dk1"/>
                </a:solidFill>
              </a:rPr>
              <a:t> Real-time pipelines are sensitive to schema mismatches (e.g., missing fields in JSON).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i="1" lang="en-US" sz="1100">
                <a:solidFill>
                  <a:schemeClr val="dk1"/>
                </a:solidFill>
              </a:rPr>
              <a:t>Solution:</a:t>
            </a:r>
            <a:r>
              <a:rPr lang="en-US" sz="1100">
                <a:solidFill>
                  <a:schemeClr val="dk1"/>
                </a:solidFill>
              </a:rPr>
              <a:t> Strict </a:t>
            </a:r>
            <a:r>
              <a:rPr lang="en-US" sz="1100">
                <a:solidFill>
                  <a:schemeClr val="dk1"/>
                </a:solidFill>
                <a:latin typeface="Roboto Mono"/>
                <a:ea typeface="Roboto Mono"/>
                <a:cs typeface="Roboto Mono"/>
                <a:sym typeface="Roboto Mono"/>
              </a:rPr>
              <a:t>schema.sql</a:t>
            </a:r>
            <a:r>
              <a:rPr lang="en-US" sz="1100">
                <a:solidFill>
                  <a:schemeClr val="dk1"/>
                </a:solidFill>
              </a:rPr>
              <a:t> initialization for the database and robust JSON parsing with error handling in the Spark job.</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Challenge 3: State Management.</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i="1" lang="en-US" sz="1100">
                <a:solidFill>
                  <a:schemeClr val="dk1"/>
                </a:solidFill>
              </a:rPr>
              <a:t>Issue:</a:t>
            </a:r>
            <a:r>
              <a:rPr lang="en-US" sz="1100">
                <a:solidFill>
                  <a:schemeClr val="dk1"/>
                </a:solidFill>
              </a:rPr>
              <a:t> Ensuring exactly-once processing during failures.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i="1" lang="en-US" sz="1100">
                <a:solidFill>
                  <a:schemeClr val="dk1"/>
                </a:solidFill>
              </a:rPr>
              <a:t>Solution:</a:t>
            </a:r>
            <a:r>
              <a:rPr lang="en-US" sz="1100">
                <a:solidFill>
                  <a:schemeClr val="dk1"/>
                </a:solidFill>
              </a:rPr>
              <a:t> Utilized Spark Checkpointing (</a:t>
            </a:r>
            <a:r>
              <a:rPr lang="en-US" sz="1100">
                <a:solidFill>
                  <a:schemeClr val="dk1"/>
                </a:solidFill>
                <a:latin typeface="Roboto Mono"/>
                <a:ea typeface="Roboto Mono"/>
                <a:cs typeface="Roboto Mono"/>
                <a:sym typeface="Roboto Mono"/>
              </a:rPr>
              <a:t>/tmp/aries-checkpoint</a:t>
            </a:r>
            <a:r>
              <a:rPr lang="en-US" sz="1100">
                <a:solidFill>
                  <a:schemeClr val="dk1"/>
                </a:solidFill>
              </a:rPr>
              <a:t>) to maintain offset state.</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4" name="Shape 634"/>
        <p:cNvGrpSpPr/>
        <p:nvPr/>
      </p:nvGrpSpPr>
      <p:grpSpPr>
        <a:xfrm>
          <a:off x="0" y="0"/>
          <a:ext cx="0" cy="0"/>
          <a:chOff x="0" y="0"/>
          <a:chExt cx="0" cy="0"/>
        </a:xfrm>
      </p:grpSpPr>
      <p:sp>
        <p:nvSpPr>
          <p:cNvPr id="635" name="Google Shape;635;p79"/>
          <p:cNvSpPr txBox="1"/>
          <p:nvPr/>
        </p:nvSpPr>
        <p:spPr>
          <a:xfrm>
            <a:off x="1396075" y="1364550"/>
            <a:ext cx="6583800" cy="241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Analytics &amp; Insights Generation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Sentiment Scoring:</a:t>
            </a:r>
            <a:r>
              <a:rPr lang="en-US" sz="1100">
                <a:solidFill>
                  <a:schemeClr val="dk1"/>
                </a:solidFill>
              </a:rPr>
              <a:t> Utilized VADER (Valence Aware Dictionary and sEntiment Reasoner) specifically tuned for social media and short-text contexts.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Metrics Calculated:</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Compound Score:</a:t>
            </a:r>
            <a:r>
              <a:rPr lang="en-US" sz="1100">
                <a:solidFill>
                  <a:schemeClr val="dk1"/>
                </a:solidFill>
              </a:rPr>
              <a:t> Normalized sentiment (-1.0 to 1.0).</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Anomaly Detection:</a:t>
            </a:r>
            <a:r>
              <a:rPr lang="en-US" sz="1100">
                <a:solidFill>
                  <a:schemeClr val="dk1"/>
                </a:solidFill>
              </a:rPr>
              <a:t> SQL-based logic (</a:t>
            </a:r>
            <a:r>
              <a:rPr lang="en-US" sz="1100">
                <a:solidFill>
                  <a:schemeClr val="dk1"/>
                </a:solidFill>
                <a:latin typeface="Roboto Mono"/>
                <a:ea typeface="Roboto Mono"/>
                <a:cs typeface="Roboto Mono"/>
                <a:sym typeface="Roboto Mono"/>
              </a:rPr>
              <a:t>detect_anomalies</a:t>
            </a:r>
            <a:r>
              <a:rPr lang="en-US" sz="1100">
                <a:solidFill>
                  <a:schemeClr val="dk1"/>
                </a:solidFill>
              </a:rPr>
              <a:t> function) identifies standard deviation spikes in negative sentiment.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Topic Modeling:</a:t>
            </a:r>
            <a:r>
              <a:rPr lang="en-US" sz="1100">
                <a:solidFill>
                  <a:schemeClr val="dk1"/>
                </a:solidFill>
              </a:rPr>
              <a:t> Real-time tagging of "Hot Topics" (e.g., Battery Life, Price, Service) allowing executives to drill down into </a:t>
            </a:r>
            <a:r>
              <a:rPr i="1" lang="en-US" sz="1100">
                <a:solidFill>
                  <a:schemeClr val="dk1"/>
                </a:solidFill>
              </a:rPr>
              <a:t>why</a:t>
            </a:r>
            <a:r>
              <a:rPr lang="en-US" sz="1100">
                <a:solidFill>
                  <a:schemeClr val="dk1"/>
                </a:solidFill>
              </a:rPr>
              <a:t> sentiment is dropping.</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0" name="Shape 640"/>
        <p:cNvGrpSpPr/>
        <p:nvPr/>
      </p:nvGrpSpPr>
      <p:grpSpPr>
        <a:xfrm>
          <a:off x="0" y="0"/>
          <a:ext cx="0" cy="0"/>
          <a:chOff x="0" y="0"/>
          <a:chExt cx="0" cy="0"/>
        </a:xfrm>
      </p:grpSpPr>
      <p:sp>
        <p:nvSpPr>
          <p:cNvPr id="641" name="Google Shape;641;p80"/>
          <p:cNvSpPr txBox="1"/>
          <p:nvPr/>
        </p:nvSpPr>
        <p:spPr>
          <a:xfrm>
            <a:off x="1668775" y="1737900"/>
            <a:ext cx="6583800" cy="241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Visualization &amp; Interface</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Tool:</a:t>
            </a:r>
            <a:r>
              <a:rPr lang="en-US" sz="1100">
                <a:solidFill>
                  <a:schemeClr val="dk1"/>
                </a:solidFill>
              </a:rPr>
              <a:t> Streamlit Dashboard.</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Key Features:</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Live Ticker:</a:t>
            </a:r>
            <a:r>
              <a:rPr lang="en-US" sz="1100">
                <a:solidFill>
                  <a:schemeClr val="dk1"/>
                </a:solidFill>
              </a:rPr>
              <a:t> Real-time scrolling feed of breaking news.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Trend Lines:</a:t>
            </a:r>
            <a:r>
              <a:rPr lang="en-US" sz="1100">
                <a:solidFill>
                  <a:schemeClr val="dk1"/>
                </a:solidFill>
              </a:rPr>
              <a:t> Dynamic Plotly charts showing sentiment over the last 24 hours.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Demo Mode:</a:t>
            </a:r>
            <a:r>
              <a:rPr lang="en-US" sz="1100">
                <a:solidFill>
                  <a:schemeClr val="dk1"/>
                </a:solidFill>
              </a:rPr>
              <a:t> toggle switch to generate realistic mock data for testing when live feeds are quiet.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Why Streamlit?</a:t>
            </a:r>
            <a:r>
              <a:rPr lang="en-US" sz="1100">
                <a:solidFill>
                  <a:schemeClr val="dk1"/>
                </a:solidFill>
              </a:rPr>
              <a:t> Rapid deployment of Python-native data apps without needing a separate frontend team.</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descr="Beautify this slide" id="539" name="Google Shape;539;p63"/>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6" name="Shape 646"/>
        <p:cNvGrpSpPr/>
        <p:nvPr/>
      </p:nvGrpSpPr>
      <p:grpSpPr>
        <a:xfrm>
          <a:off x="0" y="0"/>
          <a:ext cx="0" cy="0"/>
          <a:chOff x="0" y="0"/>
          <a:chExt cx="0" cy="0"/>
        </a:xfrm>
      </p:grpSpPr>
      <p:sp>
        <p:nvSpPr>
          <p:cNvPr id="647" name="Google Shape;647;p81"/>
          <p:cNvSpPr txBox="1"/>
          <p:nvPr/>
        </p:nvSpPr>
        <p:spPr>
          <a:xfrm>
            <a:off x="1668775" y="1737900"/>
            <a:ext cx="6583800" cy="260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Conclusion &amp; Future Scope</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Conclusion:</a:t>
            </a:r>
            <a:r>
              <a:rPr lang="en-US" sz="1100">
                <a:solidFill>
                  <a:schemeClr val="dk1"/>
                </a:solidFill>
              </a:rPr>
              <a:t> "Aries" successfully moves brand intelligence from "reactive" (daily reports) to "proactive" (second-by-second alerts).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Future Scope:</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Batch Deep Learning:</a:t>
            </a:r>
            <a:r>
              <a:rPr lang="en-US" sz="1100">
                <a:solidFill>
                  <a:schemeClr val="dk1"/>
                </a:solidFill>
              </a:rPr>
              <a:t> Implementing the </a:t>
            </a:r>
            <a:r>
              <a:rPr lang="en-US" sz="1100">
                <a:solidFill>
                  <a:schemeClr val="dk1"/>
                </a:solidFill>
                <a:latin typeface="Roboto Mono"/>
                <a:ea typeface="Roboto Mono"/>
                <a:cs typeface="Roboto Mono"/>
                <a:sym typeface="Roboto Mono"/>
              </a:rPr>
              <a:t>spark_batch_topic_modeling.py</a:t>
            </a:r>
            <a:r>
              <a:rPr lang="en-US" sz="1100">
                <a:solidFill>
                  <a:schemeClr val="dk1"/>
                </a:solidFill>
              </a:rPr>
              <a:t> job (LDA) on the MinIO Data Lake for deeper historical analysis.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Advanced NLP:</a:t>
            </a:r>
            <a:r>
              <a:rPr lang="en-US" sz="1100">
                <a:solidFill>
                  <a:schemeClr val="dk1"/>
                </a:solidFill>
              </a:rPr>
              <a:t> Replacing VADER with Transformer-based models (BERT) for nuance detection.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Infrastructure:</a:t>
            </a:r>
            <a:r>
              <a:rPr lang="en-US" sz="1100">
                <a:solidFill>
                  <a:schemeClr val="dk1"/>
                </a:solidFill>
              </a:rPr>
              <a:t> Deploying to a managed cluster (AWS EMR or Databricks) to fully utilize the distributed architecture.</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2" name="Shape 652"/>
        <p:cNvGrpSpPr/>
        <p:nvPr/>
      </p:nvGrpSpPr>
      <p:grpSpPr>
        <a:xfrm>
          <a:off x="0" y="0"/>
          <a:ext cx="0" cy="0"/>
          <a:chOff x="0" y="0"/>
          <a:chExt cx="0" cy="0"/>
        </a:xfrm>
      </p:grpSpPr>
      <p:sp>
        <p:nvSpPr>
          <p:cNvPr id="653" name="Google Shape;653;p82"/>
          <p:cNvSpPr txBox="1"/>
          <p:nvPr/>
        </p:nvSpPr>
        <p:spPr>
          <a:xfrm>
            <a:off x="1280100" y="1015950"/>
            <a:ext cx="6583800" cy="291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100">
                <a:solidFill>
                  <a:schemeClr val="dk1"/>
                </a:solidFill>
              </a:rPr>
              <a:t>Heading:</a:t>
            </a:r>
            <a:r>
              <a:rPr lang="en-US" sz="1100">
                <a:solidFill>
                  <a:schemeClr val="dk1"/>
                </a:solidFill>
              </a:rPr>
              <a:t> Thank You!</a:t>
            </a:r>
            <a:endParaRPr sz="1100">
              <a:solidFill>
                <a:schemeClr val="dk1"/>
              </a:solidFill>
            </a:endParaRPr>
          </a:p>
          <a:p>
            <a:pPr indent="0" lvl="0" marL="0" rtl="0" algn="l">
              <a:lnSpc>
                <a:spcPct val="115000"/>
              </a:lnSpc>
              <a:spcBef>
                <a:spcPts val="0"/>
              </a:spcBef>
              <a:spcAft>
                <a:spcPts val="0"/>
              </a:spcAft>
              <a:buNone/>
            </a:pPr>
            <a:r>
              <a:rPr b="1" lang="en-US" sz="1100">
                <a:solidFill>
                  <a:schemeClr val="dk1"/>
                </a:solidFill>
              </a:rPr>
              <a:t>Sub-heading:</a:t>
            </a:r>
            <a:r>
              <a:rPr lang="en-US" sz="1100">
                <a:solidFill>
                  <a:schemeClr val="dk1"/>
                </a:solidFill>
              </a:rPr>
              <a:t> Questions?</a:t>
            </a:r>
            <a:endParaRPr sz="1100">
              <a:solidFill>
                <a:schemeClr val="dk1"/>
              </a:solidFill>
            </a:endParaRPr>
          </a:p>
          <a:p>
            <a:pPr indent="0" lvl="0" marL="0" rtl="0" algn="l">
              <a:lnSpc>
                <a:spcPct val="115000"/>
              </a:lnSpc>
              <a:spcBef>
                <a:spcPts val="0"/>
              </a:spcBef>
              <a:spcAft>
                <a:spcPts val="0"/>
              </a:spcAft>
              <a:buNone/>
            </a:pPr>
            <a:r>
              <a:rPr b="1" lang="en-US" sz="1100">
                <a:solidFill>
                  <a:schemeClr val="dk1"/>
                </a:solidFill>
              </a:rPr>
              <a:t>Repository:</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GitHub:</a:t>
            </a:r>
            <a:r>
              <a:rPr lang="en-US" sz="1100">
                <a:solidFill>
                  <a:schemeClr val="dk1"/>
                </a:solidFill>
              </a:rPr>
              <a:t> </a:t>
            </a:r>
            <a:r>
              <a:rPr lang="en-US" sz="1100" u="sng">
                <a:solidFill>
                  <a:schemeClr val="hlink"/>
                </a:solidFill>
                <a:latin typeface="Roboto Mono"/>
                <a:ea typeface="Roboto Mono"/>
                <a:cs typeface="Roboto Mono"/>
                <a:sym typeface="Roboto Mono"/>
                <a:hlinkClick r:id="rId3"/>
              </a:rPr>
              <a:t>https://github.com/tilak30/Aries</a:t>
            </a:r>
            <a:endParaRPr i="1" sz="1100">
              <a:solidFill>
                <a:schemeClr val="dk1"/>
              </a:solidFill>
            </a:endParaRPr>
          </a:p>
          <a:p>
            <a:pPr indent="-298450" lvl="0" marL="457200" rtl="0" algn="l">
              <a:lnSpc>
                <a:spcPct val="115000"/>
              </a:lnSpc>
              <a:spcBef>
                <a:spcPts val="0"/>
              </a:spcBef>
              <a:spcAft>
                <a:spcPts val="0"/>
              </a:spcAft>
              <a:buClr>
                <a:schemeClr val="dk1"/>
              </a:buClr>
              <a:buSzPts val="1100"/>
              <a:buChar char="●"/>
            </a:pPr>
            <a:r>
              <a:rPr i="1" lang="en-US" sz="1100">
                <a:solidFill>
                  <a:schemeClr val="dk1"/>
                </a:solidFill>
              </a:rPr>
              <a:t>Note: Full source code, Docker configs, and documentation are available in the repo.</a:t>
            </a:r>
            <a:endParaRPr i="1"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Team Contact:</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Advait Jishnani</a:t>
            </a:r>
            <a:r>
              <a:rPr lang="en-US" sz="1100">
                <a:solidFill>
                  <a:schemeClr val="dk1"/>
                </a:solidFill>
              </a:rPr>
              <a:t> – </a:t>
            </a:r>
            <a:r>
              <a:rPr lang="en-US" sz="1100">
                <a:solidFill>
                  <a:schemeClr val="dk1"/>
                </a:solidFill>
                <a:latin typeface="Roboto Mono"/>
                <a:ea typeface="Roboto Mono"/>
                <a:cs typeface="Roboto Mono"/>
                <a:sym typeface="Roboto Mono"/>
              </a:rPr>
              <a:t>aj4700@nyu.edu</a:t>
            </a:r>
            <a:endParaRPr sz="1100">
              <a:solidFill>
                <a:schemeClr val="dk1"/>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Tilak Bhansali</a:t>
            </a:r>
            <a:r>
              <a:rPr lang="en-US" sz="1100">
                <a:solidFill>
                  <a:schemeClr val="dk1"/>
                </a:solidFill>
              </a:rPr>
              <a:t> – </a:t>
            </a:r>
            <a:r>
              <a:rPr lang="en-US" sz="1100">
                <a:solidFill>
                  <a:schemeClr val="dk1"/>
                </a:solidFill>
                <a:latin typeface="Roboto Mono"/>
                <a:ea typeface="Roboto Mono"/>
                <a:cs typeface="Roboto Mono"/>
                <a:sym typeface="Roboto Mono"/>
              </a:rPr>
              <a:t>tb3525@nyu.edu</a:t>
            </a:r>
            <a:endParaRPr sz="1100">
              <a:solidFill>
                <a:schemeClr val="dk1"/>
              </a:solidFill>
              <a:latin typeface="Roboto Mono"/>
              <a:ea typeface="Roboto Mono"/>
              <a:cs typeface="Roboto Mono"/>
              <a:sym typeface="Roboto Mono"/>
            </a:endParaRPr>
          </a:p>
          <a:p>
            <a:pPr indent="0" lvl="0" marL="0" rtl="0" algn="l">
              <a:lnSpc>
                <a:spcPct val="115000"/>
              </a:lnSpc>
              <a:spcBef>
                <a:spcPts val="1200"/>
              </a:spcBef>
              <a:spcAft>
                <a:spcPts val="0"/>
              </a:spcAft>
              <a:buNone/>
            </a:pPr>
            <a:r>
              <a:rPr b="1" lang="en-US" sz="1100">
                <a:solidFill>
                  <a:schemeClr val="dk1"/>
                </a:solidFill>
              </a:rPr>
              <a:t>Closing Thought:</a:t>
            </a:r>
            <a:br>
              <a:rPr b="1" lang="en-US" sz="1100">
                <a:solidFill>
                  <a:schemeClr val="dk1"/>
                </a:solidFill>
              </a:rPr>
            </a:br>
            <a:r>
              <a:rPr i="1" lang="en-US" sz="1100">
                <a:solidFill>
                  <a:schemeClr val="dk1"/>
                </a:solidFill>
              </a:rPr>
              <a:t>"In a world of high-velocity data, Aries ensures you aren't just watching the news—you're acting on it."</a:t>
            </a:r>
            <a:endParaRPr i="1" sz="1100">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8" name="Shape 658"/>
        <p:cNvGrpSpPr/>
        <p:nvPr/>
      </p:nvGrpSpPr>
      <p:grpSpPr>
        <a:xfrm>
          <a:off x="0" y="0"/>
          <a:ext cx="0" cy="0"/>
          <a:chOff x="0" y="0"/>
          <a:chExt cx="0" cy="0"/>
        </a:xfrm>
      </p:grpSpPr>
      <p:pic>
        <p:nvPicPr>
          <p:cNvPr descr="Beautify this slide" id="659" name="Google Shape;659;p83"/>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4" name="Shape 664"/>
        <p:cNvGrpSpPr/>
        <p:nvPr/>
      </p:nvGrpSpPr>
      <p:grpSpPr>
        <a:xfrm>
          <a:off x="0" y="0"/>
          <a:ext cx="0" cy="0"/>
          <a:chOff x="0" y="0"/>
          <a:chExt cx="0" cy="0"/>
        </a:xfrm>
      </p:grpSpPr>
      <p:pic>
        <p:nvPicPr>
          <p:cNvPr descr="Beautify this slide" id="665" name="Google Shape;665;p84"/>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0" name="Shape 670"/>
        <p:cNvGrpSpPr/>
        <p:nvPr/>
      </p:nvGrpSpPr>
      <p:grpSpPr>
        <a:xfrm>
          <a:off x="0" y="0"/>
          <a:ext cx="0" cy="0"/>
          <a:chOff x="0" y="0"/>
          <a:chExt cx="0" cy="0"/>
        </a:xfrm>
      </p:grpSpPr>
      <p:pic>
        <p:nvPicPr>
          <p:cNvPr descr="Beautify this slide" id="671" name="Google Shape;671;p85"/>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6" name="Shape 676"/>
        <p:cNvGrpSpPr/>
        <p:nvPr/>
      </p:nvGrpSpPr>
      <p:grpSpPr>
        <a:xfrm>
          <a:off x="0" y="0"/>
          <a:ext cx="0" cy="0"/>
          <a:chOff x="0" y="0"/>
          <a:chExt cx="0" cy="0"/>
        </a:xfrm>
      </p:grpSpPr>
      <p:pic>
        <p:nvPicPr>
          <p:cNvPr descr="Beautify this slide" id="677" name="Google Shape;677;p86"/>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2" name="Shape 682"/>
        <p:cNvGrpSpPr/>
        <p:nvPr/>
      </p:nvGrpSpPr>
      <p:grpSpPr>
        <a:xfrm>
          <a:off x="0" y="0"/>
          <a:ext cx="0" cy="0"/>
          <a:chOff x="0" y="0"/>
          <a:chExt cx="0" cy="0"/>
        </a:xfrm>
      </p:grpSpPr>
      <p:sp>
        <p:nvSpPr>
          <p:cNvPr id="683" name="Google Shape;683;p87"/>
          <p:cNvSpPr txBox="1"/>
          <p:nvPr/>
        </p:nvSpPr>
        <p:spPr>
          <a:xfrm>
            <a:off x="1687875" y="1961600"/>
            <a:ext cx="6489300" cy="202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Distributed Processing (The Core)</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Engine:</a:t>
            </a:r>
            <a:r>
              <a:rPr lang="en-US" sz="1100">
                <a:solidFill>
                  <a:schemeClr val="dk1"/>
                </a:solidFill>
              </a:rPr>
              <a:t> </a:t>
            </a:r>
            <a:r>
              <a:rPr b="1" lang="en-US" sz="1100">
                <a:solidFill>
                  <a:schemeClr val="dk1"/>
                </a:solidFill>
              </a:rPr>
              <a:t>Apache Spark</a:t>
            </a:r>
            <a:r>
              <a:rPr lang="en-US" sz="1100">
                <a:solidFill>
                  <a:schemeClr val="dk1"/>
                </a:solidFill>
              </a:rPr>
              <a:t> (PySpark)</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Dual-Path Processing:</a:t>
            </a:r>
            <a:endParaRPr b="1" sz="1100">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b="1" lang="en-US" sz="1100">
                <a:solidFill>
                  <a:schemeClr val="dk1"/>
                </a:solidFill>
              </a:rPr>
              <a:t>Stream Job (Real-Time):</a:t>
            </a:r>
            <a:r>
              <a:rPr lang="en-US" sz="1100">
                <a:solidFill>
                  <a:schemeClr val="dk1"/>
                </a:solidFill>
              </a:rPr>
              <a:t> Spark Structured Streaming reads from Kafka, applies VADER sentiment analysis, and aggregates into 1-minute windows.</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b="1" lang="en-US" sz="1100">
                <a:solidFill>
                  <a:schemeClr val="dk1"/>
                </a:solidFill>
              </a:rPr>
              <a:t>Batch Job (Historical):</a:t>
            </a:r>
            <a:r>
              <a:rPr lang="en-US" sz="1100">
                <a:solidFill>
                  <a:schemeClr val="dk1"/>
                </a:solidFill>
              </a:rPr>
              <a:t> Reads from the Data Lake (MinIO) for heavier NLP tasks like Topic Modeling (Spark MLlib). </a:t>
            </a:r>
            <a:endParaRPr sz="1100">
              <a:solidFill>
                <a:schemeClr val="dk1"/>
              </a:solidFill>
            </a:endParaRPr>
          </a:p>
          <a:p>
            <a:pPr indent="0" lvl="0" marL="0" rtl="0" algn="l">
              <a:spcBef>
                <a:spcPts val="1200"/>
              </a:spcBef>
              <a:spcAft>
                <a:spcPts val="0"/>
              </a:spcAft>
              <a:buNone/>
            </a:pPr>
            <a:r>
              <a:t/>
            </a:r>
            <a:endParaRPr b="1" sz="11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8" name="Shape 688"/>
        <p:cNvGrpSpPr/>
        <p:nvPr/>
      </p:nvGrpSpPr>
      <p:grpSpPr>
        <a:xfrm>
          <a:off x="0" y="0"/>
          <a:ext cx="0" cy="0"/>
          <a:chOff x="0" y="0"/>
          <a:chExt cx="0" cy="0"/>
        </a:xfrm>
      </p:grpSpPr>
      <p:sp>
        <p:nvSpPr>
          <p:cNvPr id="689" name="Google Shape;689;p88"/>
          <p:cNvSpPr txBox="1"/>
          <p:nvPr/>
        </p:nvSpPr>
        <p:spPr>
          <a:xfrm>
            <a:off x="1687875" y="1961600"/>
            <a:ext cx="6489300" cy="184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Data Ingestion &amp; Buffering</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Sources:</a:t>
            </a:r>
            <a:r>
              <a:rPr lang="en-US" sz="1100">
                <a:solidFill>
                  <a:schemeClr val="dk1"/>
                </a:solidFill>
              </a:rPr>
              <a:t> Reddit (via PRAW) and General Web (via Scrapy).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The "Firehose" Strategy:</a:t>
            </a:r>
            <a:r>
              <a:rPr lang="en-US" sz="1100">
                <a:solidFill>
                  <a:schemeClr val="dk1"/>
                </a:solidFill>
              </a:rPr>
              <a:t> We do not write directly to the database.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Technology:</a:t>
            </a:r>
            <a:r>
              <a:rPr lang="en-US" sz="1100">
                <a:solidFill>
                  <a:schemeClr val="dk1"/>
                </a:solidFill>
              </a:rPr>
              <a:t> </a:t>
            </a:r>
            <a:r>
              <a:rPr b="1" lang="en-US" sz="1100">
                <a:solidFill>
                  <a:schemeClr val="dk1"/>
                </a:solidFill>
              </a:rPr>
              <a:t>Apache Kafka</a:t>
            </a:r>
            <a:r>
              <a:rPr lang="en-US" sz="1100">
                <a:solidFill>
                  <a:schemeClr val="dk1"/>
                </a:solidFill>
              </a:rPr>
              <a:t> running in a Docker container.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Scalability Justification:</a:t>
            </a:r>
            <a:r>
              <a:rPr lang="en-US" sz="1100">
                <a:solidFill>
                  <a:schemeClr val="dk1"/>
                </a:solidFill>
              </a:rPr>
              <a:t> Kafka acts as a resilient buffer that decouples "ingestion" from "processing," preventing system crashes during traffic spikes. </a:t>
            </a:r>
            <a:endParaRPr sz="1100">
              <a:solidFill>
                <a:schemeClr val="dk1"/>
              </a:solidFill>
            </a:endParaRPr>
          </a:p>
          <a:p>
            <a:pPr indent="0" lvl="0" marL="0" rtl="0" algn="l">
              <a:spcBef>
                <a:spcPts val="1200"/>
              </a:spcBef>
              <a:spcAft>
                <a:spcPts val="0"/>
              </a:spcAft>
              <a:buNone/>
            </a:pPr>
            <a:r>
              <a:t/>
            </a:r>
            <a:endParaRPr sz="1200">
              <a:solidFill>
                <a:schemeClr val="dk1"/>
              </a:solidFill>
              <a:latin typeface="Archivo"/>
              <a:ea typeface="Archivo"/>
              <a:cs typeface="Archivo"/>
              <a:sym typeface="Archiv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4" name="Shape 694"/>
        <p:cNvGrpSpPr/>
        <p:nvPr/>
      </p:nvGrpSpPr>
      <p:grpSpPr>
        <a:xfrm>
          <a:off x="0" y="0"/>
          <a:ext cx="0" cy="0"/>
          <a:chOff x="0" y="0"/>
          <a:chExt cx="0" cy="0"/>
        </a:xfrm>
      </p:grpSpPr>
      <p:sp>
        <p:nvSpPr>
          <p:cNvPr id="695" name="Google Shape;695;p89"/>
          <p:cNvSpPr txBox="1"/>
          <p:nvPr/>
        </p:nvSpPr>
        <p:spPr>
          <a:xfrm>
            <a:off x="1687875" y="1961600"/>
            <a:ext cx="6489300" cy="184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Data Ingestion &amp; Buffering</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Sources:</a:t>
            </a:r>
            <a:r>
              <a:rPr lang="en-US" sz="1100">
                <a:solidFill>
                  <a:schemeClr val="dk1"/>
                </a:solidFill>
              </a:rPr>
              <a:t> Reddit (via PRAW) and General Web (via Scrapy).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The "Firehose" Strategy:</a:t>
            </a:r>
            <a:r>
              <a:rPr lang="en-US" sz="1100">
                <a:solidFill>
                  <a:schemeClr val="dk1"/>
                </a:solidFill>
              </a:rPr>
              <a:t> We do not write directly to the database.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Technology:</a:t>
            </a:r>
            <a:r>
              <a:rPr lang="en-US" sz="1100">
                <a:solidFill>
                  <a:schemeClr val="dk1"/>
                </a:solidFill>
              </a:rPr>
              <a:t> </a:t>
            </a:r>
            <a:r>
              <a:rPr b="1" lang="en-US" sz="1100">
                <a:solidFill>
                  <a:schemeClr val="dk1"/>
                </a:solidFill>
              </a:rPr>
              <a:t>Apache Kafka</a:t>
            </a:r>
            <a:r>
              <a:rPr lang="en-US" sz="1100">
                <a:solidFill>
                  <a:schemeClr val="dk1"/>
                </a:solidFill>
              </a:rPr>
              <a:t> running in a Docker container.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Scalability Justification:</a:t>
            </a:r>
            <a:r>
              <a:rPr lang="en-US" sz="1100">
                <a:solidFill>
                  <a:schemeClr val="dk1"/>
                </a:solidFill>
              </a:rPr>
              <a:t> Kafka acts as a resilient buffer that decouples "ingestion" from "processing," preventing system crashes during traffic spikes. </a:t>
            </a:r>
            <a:endParaRPr sz="1100">
              <a:solidFill>
                <a:schemeClr val="dk1"/>
              </a:solidFill>
            </a:endParaRPr>
          </a:p>
          <a:p>
            <a:pPr indent="0" lvl="0" marL="0" rtl="0" algn="l">
              <a:spcBef>
                <a:spcPts val="1200"/>
              </a:spcBef>
              <a:spcAft>
                <a:spcPts val="0"/>
              </a:spcAft>
              <a:buNone/>
            </a:pPr>
            <a:r>
              <a:t/>
            </a:r>
            <a:endParaRPr sz="1200">
              <a:solidFill>
                <a:schemeClr val="dk1"/>
              </a:solidFill>
              <a:latin typeface="Archivo"/>
              <a:ea typeface="Archivo"/>
              <a:cs typeface="Archivo"/>
              <a:sym typeface="Archiv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0" name="Shape 700"/>
        <p:cNvGrpSpPr/>
        <p:nvPr/>
      </p:nvGrpSpPr>
      <p:grpSpPr>
        <a:xfrm>
          <a:off x="0" y="0"/>
          <a:ext cx="0" cy="0"/>
          <a:chOff x="0" y="0"/>
          <a:chExt cx="0" cy="0"/>
        </a:xfrm>
      </p:grpSpPr>
      <p:sp>
        <p:nvSpPr>
          <p:cNvPr id="701" name="Google Shape;701;p90"/>
          <p:cNvSpPr txBox="1"/>
          <p:nvPr/>
        </p:nvSpPr>
        <p:spPr>
          <a:xfrm>
            <a:off x="1687875" y="1961600"/>
            <a:ext cx="6489300" cy="184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Data Ingestion &amp; Buffering</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Sources:</a:t>
            </a:r>
            <a:r>
              <a:rPr lang="en-US" sz="1100">
                <a:solidFill>
                  <a:schemeClr val="dk1"/>
                </a:solidFill>
              </a:rPr>
              <a:t> Reddit (via PRAW) and General Web (via Scrapy).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The "Firehose" Strategy:</a:t>
            </a:r>
            <a:r>
              <a:rPr lang="en-US" sz="1100">
                <a:solidFill>
                  <a:schemeClr val="dk1"/>
                </a:solidFill>
              </a:rPr>
              <a:t> We do not write directly to the database.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Technology:</a:t>
            </a:r>
            <a:r>
              <a:rPr lang="en-US" sz="1100">
                <a:solidFill>
                  <a:schemeClr val="dk1"/>
                </a:solidFill>
              </a:rPr>
              <a:t> </a:t>
            </a:r>
            <a:r>
              <a:rPr b="1" lang="en-US" sz="1100">
                <a:solidFill>
                  <a:schemeClr val="dk1"/>
                </a:solidFill>
              </a:rPr>
              <a:t>Apache Kafka</a:t>
            </a:r>
            <a:r>
              <a:rPr lang="en-US" sz="1100">
                <a:solidFill>
                  <a:schemeClr val="dk1"/>
                </a:solidFill>
              </a:rPr>
              <a:t> running in a Docker container.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Scalability Justification:</a:t>
            </a:r>
            <a:r>
              <a:rPr lang="en-US" sz="1100">
                <a:solidFill>
                  <a:schemeClr val="dk1"/>
                </a:solidFill>
              </a:rPr>
              <a:t> Kafka acts as a resilient buffer that decouples "ingestion" from "processing," preventing system crashes during traffic spikes. </a:t>
            </a:r>
            <a:endParaRPr sz="1100">
              <a:solidFill>
                <a:schemeClr val="dk1"/>
              </a:solidFill>
            </a:endParaRPr>
          </a:p>
          <a:p>
            <a:pPr indent="0" lvl="0" marL="0" rtl="0" algn="l">
              <a:spcBef>
                <a:spcPts val="1200"/>
              </a:spcBef>
              <a:spcAft>
                <a:spcPts val="0"/>
              </a:spcAft>
              <a:buNone/>
            </a:pPr>
            <a:r>
              <a:t/>
            </a:r>
            <a:endParaRPr sz="1200">
              <a:solidFill>
                <a:schemeClr val="dk1"/>
              </a:solidFill>
              <a:latin typeface="Archivo"/>
              <a:ea typeface="Archivo"/>
              <a:cs typeface="Archivo"/>
              <a:sym typeface="Archiv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descr="Beautify this slide" id="545" name="Google Shape;545;p64"/>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6" name="Shape 706"/>
        <p:cNvGrpSpPr/>
        <p:nvPr/>
      </p:nvGrpSpPr>
      <p:grpSpPr>
        <a:xfrm>
          <a:off x="0" y="0"/>
          <a:ext cx="0" cy="0"/>
          <a:chOff x="0" y="0"/>
          <a:chExt cx="0" cy="0"/>
        </a:xfrm>
      </p:grpSpPr>
      <p:sp>
        <p:nvSpPr>
          <p:cNvPr id="707" name="Google Shape;707;p91"/>
          <p:cNvSpPr txBox="1"/>
          <p:nvPr/>
        </p:nvSpPr>
        <p:spPr>
          <a:xfrm>
            <a:off x="1687875" y="1961600"/>
            <a:ext cx="6489300" cy="184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Data Ingestion &amp; Buffering</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Sources:</a:t>
            </a:r>
            <a:r>
              <a:rPr lang="en-US" sz="1100">
                <a:solidFill>
                  <a:schemeClr val="dk1"/>
                </a:solidFill>
              </a:rPr>
              <a:t> Reddit (via PRAW) and General Web (via Scrapy).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The "Firehose" Strategy:</a:t>
            </a:r>
            <a:r>
              <a:rPr lang="en-US" sz="1100">
                <a:solidFill>
                  <a:schemeClr val="dk1"/>
                </a:solidFill>
              </a:rPr>
              <a:t> We do not write directly to the database.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Technology:</a:t>
            </a:r>
            <a:r>
              <a:rPr lang="en-US" sz="1100">
                <a:solidFill>
                  <a:schemeClr val="dk1"/>
                </a:solidFill>
              </a:rPr>
              <a:t> </a:t>
            </a:r>
            <a:r>
              <a:rPr b="1" lang="en-US" sz="1100">
                <a:solidFill>
                  <a:schemeClr val="dk1"/>
                </a:solidFill>
              </a:rPr>
              <a:t>Apache Kafka</a:t>
            </a:r>
            <a:r>
              <a:rPr lang="en-US" sz="1100">
                <a:solidFill>
                  <a:schemeClr val="dk1"/>
                </a:solidFill>
              </a:rPr>
              <a:t> running in a Docker container.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Scalability Justification:</a:t>
            </a:r>
            <a:r>
              <a:rPr lang="en-US" sz="1100">
                <a:solidFill>
                  <a:schemeClr val="dk1"/>
                </a:solidFill>
              </a:rPr>
              <a:t> Kafka acts as a resilient buffer that decouples "ingestion" from "processing," preventing system crashes during traffic spikes. </a:t>
            </a:r>
            <a:endParaRPr sz="1100">
              <a:solidFill>
                <a:schemeClr val="dk1"/>
              </a:solidFill>
            </a:endParaRPr>
          </a:p>
          <a:p>
            <a:pPr indent="0" lvl="0" marL="0" rtl="0" algn="l">
              <a:spcBef>
                <a:spcPts val="1200"/>
              </a:spcBef>
              <a:spcAft>
                <a:spcPts val="0"/>
              </a:spcAft>
              <a:buNone/>
            </a:pPr>
            <a:r>
              <a:t/>
            </a:r>
            <a:endParaRPr sz="1200">
              <a:solidFill>
                <a:schemeClr val="dk1"/>
              </a:solidFill>
              <a:latin typeface="Archivo"/>
              <a:ea typeface="Archivo"/>
              <a:cs typeface="Archivo"/>
              <a:sym typeface="Archiv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2" name="Shape 712"/>
        <p:cNvGrpSpPr/>
        <p:nvPr/>
      </p:nvGrpSpPr>
      <p:grpSpPr>
        <a:xfrm>
          <a:off x="0" y="0"/>
          <a:ext cx="0" cy="0"/>
          <a:chOff x="0" y="0"/>
          <a:chExt cx="0" cy="0"/>
        </a:xfrm>
      </p:grpSpPr>
      <p:pic>
        <p:nvPicPr>
          <p:cNvPr descr="&quot;Write a 'Why It Matters' slide. Compare the 'Old Way' (24-hour response time) vs the 'Aries Way' (10-second response time). Add a bullet point about scalability to Apache Kafka and Spark. keep it brief and high-impact.&quot;" id="713" name="Google Shape;713;p92"/>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descr="Beautify this slide" id="551" name="Google Shape;551;p65"/>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descr="Beautify this slide" id="557" name="Google Shape;557;p66"/>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descr="Beautify this slide" id="563" name="Google Shape;563;p67"/>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descr="Beautify this slide" id="569" name="Google Shape;569;p68"/>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descr="Beautify this slide" id="575" name="Google Shape;575;p69"/>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descr="Beautify this slide" id="581" name="Google Shape;581;p70"/>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usiness Plan Presentation">
  <a:themeElements>
    <a:clrScheme name="Simple Light">
      <a:dk1>
        <a:srgbClr val="FFFFFF"/>
      </a:dk1>
      <a:lt1>
        <a:srgbClr val="2C2C2E"/>
      </a:lt1>
      <a:dk2>
        <a:srgbClr val="B5B5B7"/>
      </a:dk2>
      <a:lt2>
        <a:srgbClr val="D6DEE6"/>
      </a:lt2>
      <a:accent1>
        <a:srgbClr val="0141FA"/>
      </a:accent1>
      <a:accent2>
        <a:srgbClr val="0B67FF"/>
      </a:accent2>
      <a:accent3>
        <a:srgbClr val="3E319E"/>
      </a:accent3>
      <a:accent4>
        <a:srgbClr val="5920CA"/>
      </a:accent4>
      <a:accent5>
        <a:srgbClr val="9900FF"/>
      </a:accent5>
      <a:accent6>
        <a:srgbClr val="3C4043"/>
      </a:accent6>
      <a:hlink>
        <a:srgbClr val="B5B5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